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937" r:id="rId1"/>
  </p:sldMasterIdLst>
  <p:notesMasterIdLst>
    <p:notesMasterId r:id="rId22"/>
  </p:notesMasterIdLst>
  <p:handoutMasterIdLst>
    <p:handoutMasterId r:id="rId23"/>
  </p:handoutMasterIdLst>
  <p:sldIdLst>
    <p:sldId id="1044" r:id="rId2"/>
    <p:sldId id="1045" r:id="rId3"/>
    <p:sldId id="1046" r:id="rId4"/>
    <p:sldId id="1047" r:id="rId5"/>
    <p:sldId id="1048" r:id="rId6"/>
    <p:sldId id="1049" r:id="rId7"/>
    <p:sldId id="1050" r:id="rId8"/>
    <p:sldId id="1051" r:id="rId9"/>
    <p:sldId id="1052" r:id="rId10"/>
    <p:sldId id="1053" r:id="rId11"/>
    <p:sldId id="1054" r:id="rId12"/>
    <p:sldId id="1055" r:id="rId13"/>
    <p:sldId id="1056" r:id="rId14"/>
    <p:sldId id="1057" r:id="rId15"/>
    <p:sldId id="1058" r:id="rId16"/>
    <p:sldId id="1059" r:id="rId17"/>
    <p:sldId id="1060" r:id="rId18"/>
    <p:sldId id="1061" r:id="rId19"/>
    <p:sldId id="1062" r:id="rId20"/>
    <p:sldId id="1063" r:id="rId21"/>
  </p:sldIdLst>
  <p:sldSz cx="9144000" cy="6858000" type="screen4x3"/>
  <p:notesSz cx="6858000" cy="9144000"/>
  <p:custDataLst>
    <p:tags r:id="rId24"/>
  </p:custDataLst>
  <p:defaultTextStyle>
    <a:defPPr>
      <a:defRPr lang="en-US"/>
    </a:defPPr>
    <a:lvl1pPr algn="ctr" rtl="0" fontAlgn="base">
      <a:spcBef>
        <a:spcPct val="0"/>
      </a:spcBef>
      <a:spcAft>
        <a:spcPct val="0"/>
      </a:spcAft>
      <a:defRPr b="1" kern="1200">
        <a:solidFill>
          <a:schemeClr val="tx1"/>
        </a:solidFill>
        <a:latin typeface="Arial" charset="0"/>
        <a:ea typeface="+mn-ea"/>
        <a:cs typeface="+mn-cs"/>
      </a:defRPr>
    </a:lvl1pPr>
    <a:lvl2pPr marL="457200" algn="ctr" rtl="0" fontAlgn="base">
      <a:spcBef>
        <a:spcPct val="0"/>
      </a:spcBef>
      <a:spcAft>
        <a:spcPct val="0"/>
      </a:spcAft>
      <a:defRPr b="1" kern="1200">
        <a:solidFill>
          <a:schemeClr val="tx1"/>
        </a:solidFill>
        <a:latin typeface="Arial" charset="0"/>
        <a:ea typeface="+mn-ea"/>
        <a:cs typeface="+mn-cs"/>
      </a:defRPr>
    </a:lvl2pPr>
    <a:lvl3pPr marL="914400" algn="ctr" rtl="0" fontAlgn="base">
      <a:spcBef>
        <a:spcPct val="0"/>
      </a:spcBef>
      <a:spcAft>
        <a:spcPct val="0"/>
      </a:spcAft>
      <a:defRPr b="1" kern="1200">
        <a:solidFill>
          <a:schemeClr val="tx1"/>
        </a:solidFill>
        <a:latin typeface="Arial" charset="0"/>
        <a:ea typeface="+mn-ea"/>
        <a:cs typeface="+mn-cs"/>
      </a:defRPr>
    </a:lvl3pPr>
    <a:lvl4pPr marL="1371600" algn="ctr" rtl="0" fontAlgn="base">
      <a:spcBef>
        <a:spcPct val="0"/>
      </a:spcBef>
      <a:spcAft>
        <a:spcPct val="0"/>
      </a:spcAft>
      <a:defRPr b="1" kern="1200">
        <a:solidFill>
          <a:schemeClr val="tx1"/>
        </a:solidFill>
        <a:latin typeface="Arial" charset="0"/>
        <a:ea typeface="+mn-ea"/>
        <a:cs typeface="+mn-cs"/>
      </a:defRPr>
    </a:lvl4pPr>
    <a:lvl5pPr marL="1828800" algn="ctr" rtl="0" fontAlgn="base">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000000"/>
    </p:penClr>
  </p:showPr>
  <p:clrMru>
    <a:srgbClr val="9090AC"/>
    <a:srgbClr val="FF0000"/>
    <a:srgbClr val="33CC33"/>
    <a:srgbClr val="66FF33"/>
    <a:srgbClr val="99CCFF"/>
    <a:srgbClr val="66CCFF"/>
    <a:srgbClr val="33CCFF"/>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385" autoAdjust="0"/>
    <p:restoredTop sz="85419" autoAdjust="0"/>
  </p:normalViewPr>
  <p:slideViewPr>
    <p:cSldViewPr snapToGrid="0">
      <p:cViewPr>
        <p:scale>
          <a:sx n="90" d="100"/>
          <a:sy n="90" d="100"/>
        </p:scale>
        <p:origin x="-606" y="-72"/>
      </p:cViewPr>
      <p:guideLst>
        <p:guide orient="horz" pos="2160"/>
        <p:guide pos="2880"/>
      </p:guideLst>
    </p:cSldViewPr>
  </p:slideViewPr>
  <p:outlineViewPr>
    <p:cViewPr>
      <p:scale>
        <a:sx n="33" d="100"/>
        <a:sy n="33" d="100"/>
      </p:scale>
      <p:origin x="0" y="288"/>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0" d="100"/>
          <a:sy n="80" d="100"/>
        </p:scale>
        <p:origin x="-2142"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65450" cy="492125"/>
          </a:xfrm>
          <a:prstGeom prst="rect">
            <a:avLst/>
          </a:prstGeom>
          <a:noFill/>
          <a:ln w="9525">
            <a:noFill/>
            <a:miter lim="800000"/>
            <a:headEnd/>
            <a:tailEnd/>
          </a:ln>
        </p:spPr>
        <p:txBody>
          <a:bodyPr vert="horz" wrap="square" lIns="92806" tIns="46404" rIns="92806" bIns="46404" numCol="1" anchor="t" anchorCtr="0" compatLnSpc="1">
            <a:prstTxWarp prst="textNoShape">
              <a:avLst/>
            </a:prstTxWarp>
          </a:bodyPr>
          <a:lstStyle>
            <a:lvl1pPr algn="l" defTabSz="925513" eaLnBrk="0" hangingPunct="0">
              <a:defRPr sz="1200" b="0"/>
            </a:lvl1pPr>
          </a:lstStyle>
          <a:p>
            <a:pPr>
              <a:defRPr/>
            </a:pPr>
            <a:endParaRPr lang="en-GB"/>
          </a:p>
        </p:txBody>
      </p:sp>
      <p:sp>
        <p:nvSpPr>
          <p:cNvPr id="3075" name="Rectangle 3"/>
          <p:cNvSpPr>
            <a:spLocks noGrp="1" noChangeArrowheads="1"/>
          </p:cNvSpPr>
          <p:nvPr>
            <p:ph type="dt" sz="quarter" idx="1"/>
          </p:nvPr>
        </p:nvSpPr>
        <p:spPr bwMode="auto">
          <a:xfrm>
            <a:off x="3856038" y="0"/>
            <a:ext cx="2967037" cy="492125"/>
          </a:xfrm>
          <a:prstGeom prst="rect">
            <a:avLst/>
          </a:prstGeom>
          <a:noFill/>
          <a:ln w="9525">
            <a:noFill/>
            <a:miter lim="800000"/>
            <a:headEnd/>
            <a:tailEnd/>
          </a:ln>
        </p:spPr>
        <p:txBody>
          <a:bodyPr vert="horz" wrap="square" lIns="92806" tIns="46404" rIns="92806" bIns="46404" numCol="1" anchor="t" anchorCtr="0" compatLnSpc="1">
            <a:prstTxWarp prst="textNoShape">
              <a:avLst/>
            </a:prstTxWarp>
          </a:bodyPr>
          <a:lstStyle>
            <a:lvl1pPr algn="r" defTabSz="925513" eaLnBrk="0" hangingPunct="0">
              <a:defRPr sz="1200" b="0"/>
            </a:lvl1pPr>
          </a:lstStyle>
          <a:p>
            <a:pPr>
              <a:defRPr/>
            </a:pPr>
            <a:endParaRPr lang="en-GB"/>
          </a:p>
        </p:txBody>
      </p:sp>
      <p:sp>
        <p:nvSpPr>
          <p:cNvPr id="3076" name="Rectangle 4"/>
          <p:cNvSpPr>
            <a:spLocks noGrp="1" noChangeArrowheads="1"/>
          </p:cNvSpPr>
          <p:nvPr>
            <p:ph type="ftr" sz="quarter" idx="2"/>
          </p:nvPr>
        </p:nvSpPr>
        <p:spPr bwMode="auto">
          <a:xfrm>
            <a:off x="0" y="9450388"/>
            <a:ext cx="2965450" cy="490537"/>
          </a:xfrm>
          <a:prstGeom prst="rect">
            <a:avLst/>
          </a:prstGeom>
          <a:noFill/>
          <a:ln w="9525">
            <a:noFill/>
            <a:miter lim="800000"/>
            <a:headEnd/>
            <a:tailEnd/>
          </a:ln>
        </p:spPr>
        <p:txBody>
          <a:bodyPr vert="horz" wrap="square" lIns="92806" tIns="46404" rIns="92806" bIns="46404" numCol="1" anchor="b" anchorCtr="0" compatLnSpc="1">
            <a:prstTxWarp prst="textNoShape">
              <a:avLst/>
            </a:prstTxWarp>
          </a:bodyPr>
          <a:lstStyle>
            <a:lvl1pPr algn="l" defTabSz="925513" eaLnBrk="0" hangingPunct="0">
              <a:defRPr sz="1200" b="0"/>
            </a:lvl1pPr>
          </a:lstStyle>
          <a:p>
            <a:pPr>
              <a:defRPr/>
            </a:pPr>
            <a:endParaRPr lang="en-GB"/>
          </a:p>
        </p:txBody>
      </p:sp>
      <p:sp>
        <p:nvSpPr>
          <p:cNvPr id="3077" name="Rectangle 5"/>
          <p:cNvSpPr>
            <a:spLocks noGrp="1" noChangeArrowheads="1"/>
          </p:cNvSpPr>
          <p:nvPr>
            <p:ph type="sldNum" sz="quarter" idx="3"/>
          </p:nvPr>
        </p:nvSpPr>
        <p:spPr bwMode="auto">
          <a:xfrm>
            <a:off x="3856038" y="9450388"/>
            <a:ext cx="2967037" cy="490537"/>
          </a:xfrm>
          <a:prstGeom prst="rect">
            <a:avLst/>
          </a:prstGeom>
          <a:noFill/>
          <a:ln w="9525">
            <a:noFill/>
            <a:miter lim="800000"/>
            <a:headEnd/>
            <a:tailEnd/>
          </a:ln>
        </p:spPr>
        <p:txBody>
          <a:bodyPr vert="horz" wrap="square" lIns="92806" tIns="46404" rIns="92806" bIns="46404" numCol="1" anchor="b" anchorCtr="0" compatLnSpc="1">
            <a:prstTxWarp prst="textNoShape">
              <a:avLst/>
            </a:prstTxWarp>
          </a:bodyPr>
          <a:lstStyle>
            <a:lvl1pPr algn="r" defTabSz="925513" eaLnBrk="0" hangingPunct="0">
              <a:defRPr sz="1200" b="0"/>
            </a:lvl1pPr>
          </a:lstStyle>
          <a:p>
            <a:pPr>
              <a:defRPr/>
            </a:pPr>
            <a:r>
              <a:rPr lang="en-US"/>
              <a:t>‹#›</a:t>
            </a: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effectLst>
                  <a:outerShdw blurRad="38100" dist="38100" dir="2700000" algn="tl">
                    <a:srgbClr val="C0C0C0"/>
                  </a:outerShdw>
                </a:effectLst>
              </a:defRPr>
            </a:lvl1pPr>
          </a:lstStyle>
          <a:p>
            <a:pPr>
              <a:defRPr/>
            </a:pPr>
            <a:endParaRPr lang="en-GB"/>
          </a:p>
        </p:txBody>
      </p:sp>
      <p:sp>
        <p:nvSpPr>
          <p:cNvPr id="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effectLst>
                  <a:outerShdw blurRad="38100" dist="38100" dir="2700000" algn="tl">
                    <a:srgbClr val="C0C0C0"/>
                  </a:outerShdw>
                </a:effectLst>
              </a:defRPr>
            </a:lvl1pPr>
          </a:lstStyle>
          <a:p>
            <a:pPr>
              <a:defRPr/>
            </a:pPr>
            <a:endParaRPr lang="en-GB"/>
          </a:p>
        </p:txBody>
      </p:sp>
      <p:sp>
        <p:nvSpPr>
          <p:cNvPr id="522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effectLst>
                  <a:outerShdw blurRad="38100" dist="38100" dir="2700000" algn="tl">
                    <a:srgbClr val="C0C0C0"/>
                  </a:outerShdw>
                </a:effectLst>
              </a:defRPr>
            </a:lvl1pPr>
          </a:lstStyle>
          <a:p>
            <a:pPr>
              <a:defRPr/>
            </a:pPr>
            <a:endParaRPr lang="en-GB"/>
          </a:p>
        </p:txBody>
      </p:sp>
      <p:sp>
        <p:nvSpPr>
          <p:cNvPr id="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effectLst>
                  <a:outerShdw blurRad="38100" dist="38100" dir="2700000" algn="tl">
                    <a:srgbClr val="C0C0C0"/>
                  </a:outerShdw>
                </a:effectLst>
              </a:defRPr>
            </a:lvl1pPr>
          </a:lstStyle>
          <a:p>
            <a:pPr>
              <a:defRPr/>
            </a:pPr>
            <a:r>
              <a:rPr lang="en-US"/>
              <a:t>‹#›</a:t>
            </a:r>
          </a:p>
        </p:txBody>
      </p:sp>
    </p:spTree>
  </p:cSld>
  <p:clrMap bg1="lt1" tx1="dk1" bg2="lt2" tx2="dk2" accent1="accent1" accent2="accent2" accent3="accent3" accent4="accent4" accent5="accent5" accent6="accent6" hlink="hlink" folHlink="folHlink"/>
  <p:notesStyle>
    <a:lvl1pPr algn="l" defTabSz="358775" rtl="0" eaLnBrk="0" fontAlgn="base" hangingPunct="0">
      <a:spcBef>
        <a:spcPct val="0"/>
      </a:spcBef>
      <a:spcAft>
        <a:spcPct val="0"/>
      </a:spcAft>
      <a:tabLst>
        <a:tab pos="358775" algn="l"/>
      </a:tabLst>
      <a:defRPr sz="1200" kern="1200">
        <a:solidFill>
          <a:schemeClr val="tx1"/>
        </a:solidFill>
        <a:latin typeface="+mn-lt"/>
        <a:ea typeface="+mn-ea"/>
        <a:cs typeface="+mn-cs"/>
      </a:defRPr>
    </a:lvl1pPr>
    <a:lvl2pPr marL="358775" indent="-358775" algn="l" defTabSz="358775" rtl="0" eaLnBrk="0" fontAlgn="base" hangingPunct="0">
      <a:spcBef>
        <a:spcPct val="0"/>
      </a:spcBef>
      <a:spcAft>
        <a:spcPct val="0"/>
      </a:spcAft>
      <a:buFont typeface="Courier New" pitchFamily="49" charset="0"/>
      <a:buChar char="o"/>
      <a:tabLst>
        <a:tab pos="358775" algn="l"/>
      </a:tabLst>
      <a:defRPr sz="1200" kern="1200">
        <a:solidFill>
          <a:schemeClr val="tx1"/>
        </a:solidFill>
        <a:latin typeface="+mn-lt"/>
        <a:ea typeface="+mn-ea"/>
        <a:cs typeface="+mn-cs"/>
      </a:defRPr>
    </a:lvl2pPr>
    <a:lvl3pPr marL="719138" indent="-358775" algn="l" defTabSz="358775" rtl="0" eaLnBrk="0" fontAlgn="base" hangingPunct="0">
      <a:spcBef>
        <a:spcPct val="0"/>
      </a:spcBef>
      <a:spcAft>
        <a:spcPct val="0"/>
      </a:spcAft>
      <a:buFont typeface="Wingdings" pitchFamily="2" charset="2"/>
      <a:buChar char="§"/>
      <a:tabLst>
        <a:tab pos="358775" algn="l"/>
      </a:tabLst>
      <a:defRPr sz="1200" kern="1200">
        <a:solidFill>
          <a:schemeClr val="tx1"/>
        </a:solidFill>
        <a:latin typeface="+mn-lt"/>
        <a:ea typeface="+mn-ea"/>
        <a:cs typeface="+mn-cs"/>
      </a:defRPr>
    </a:lvl3pPr>
    <a:lvl4pPr marL="1079500" indent="-358775" algn="l" defTabSz="358775" rtl="0" eaLnBrk="0" fontAlgn="base" hangingPunct="0">
      <a:spcBef>
        <a:spcPct val="0"/>
      </a:spcBef>
      <a:spcAft>
        <a:spcPct val="0"/>
      </a:spcAft>
      <a:buFont typeface="Calibri" pitchFamily="34" charset="0"/>
      <a:buChar char="–"/>
      <a:tabLst>
        <a:tab pos="358775" algn="l"/>
      </a:tabLst>
      <a:defRPr sz="1200" kern="1200">
        <a:solidFill>
          <a:schemeClr val="tx1"/>
        </a:solidFill>
        <a:latin typeface="+mn-lt"/>
        <a:ea typeface="+mn-ea"/>
        <a:cs typeface="+mn-cs"/>
      </a:defRPr>
    </a:lvl4pPr>
    <a:lvl5pPr marL="1439863" algn="l" defTabSz="358775" rtl="0" eaLnBrk="0" fontAlgn="base" hangingPunct="0">
      <a:spcBef>
        <a:spcPct val="0"/>
      </a:spcBef>
      <a:spcAft>
        <a:spcPct val="0"/>
      </a:spcAft>
      <a:tabLst>
        <a:tab pos="358775" algn="l"/>
      </a:tabLs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pPr>
              <a:defRPr/>
            </a:pPr>
            <a:fld id="{C81D11EB-57FC-4D4E-8D93-78DE6AB6B9ED}" type="slidenum">
              <a:rPr lang="en-US" smtClean="0">
                <a:latin typeface="Times New Roman"/>
              </a:rPr>
              <a:pPr>
                <a:defRPr/>
              </a:pPr>
              <a:t>1</a:t>
            </a:fld>
            <a:endParaRPr lang="en-US" dirty="0">
              <a:latin typeface="Times New Roman"/>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r>
              <a:rPr lang="en-US" dirty="0" smtClean="0"/>
              <a:t>‹#›</a:t>
            </a:r>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r>
              <a:rPr lang="en-US" dirty="0" smtClean="0"/>
              <a:t>‹#›</a:t>
            </a:r>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r>
              <a:rPr lang="en-US" dirty="0" smtClean="0"/>
              <a:t>‹#›</a:t>
            </a:r>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r>
              <a:rPr lang="en-US" dirty="0" smtClean="0"/>
              <a:t>‹#›</a:t>
            </a:r>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4570412" cy="3429000"/>
          </a:xfrm>
          <a:prstGeom prst="rect">
            <a:avLst/>
          </a:prstGeom>
          <a:noFill/>
          <a:ln w="12700">
            <a:solidFill>
              <a:prstClr val="black"/>
            </a:solidFill>
          </a:ln>
        </p:spPr>
      </p:sp>
      <p:sp>
        <p:nvSpPr>
          <p:cNvPr id="3" name="Notes Placeholder 2"/>
          <p:cNvSpPr>
            <a:spLocks noGrp="1"/>
          </p:cNvSpPr>
          <p:nvPr>
            <p:ph type="body" idx="1"/>
          </p:nvPr>
        </p:nvSpPr>
        <p:spPr/>
        <p:txBody>
          <a:bodyPr>
            <a:normAutofit/>
          </a:bodyPr>
          <a:lstStyle/>
          <a:p>
            <a:r>
              <a:rPr lang="en-US" dirty="0" smtClean="0">
                <a:latin typeface="Times New Roman"/>
              </a:rPr>
              <a:t>Change</a:t>
            </a:r>
            <a:r>
              <a:rPr lang="en-US" baseline="0" dirty="0" smtClean="0">
                <a:latin typeface="Times New Roman"/>
              </a:rPr>
              <a:t> the Skin to one of the already configured ones or add your own.</a:t>
            </a:r>
          </a:p>
          <a:p>
            <a:r>
              <a:rPr lang="en-US" baseline="0" dirty="0" smtClean="0">
                <a:latin typeface="Times New Roman"/>
              </a:rPr>
              <a:t>To Add your own copy the CSS to \Interstage\J2EE\var\deployment\ijserver\IBPMConsoleWU\apps\console.war\web\styles</a:t>
            </a:r>
          </a:p>
          <a:p>
            <a:r>
              <a:rPr lang="en-US" baseline="0" dirty="0" smtClean="0">
                <a:latin typeface="Times New Roman"/>
              </a:rPr>
              <a:t>Example: New theme tonytheme.css created by copying one of the other css files.</a:t>
            </a:r>
          </a:p>
          <a:p>
            <a:r>
              <a:rPr lang="en-US" baseline="0" dirty="0" smtClean="0">
                <a:latin typeface="Times New Roman"/>
              </a:rPr>
              <a:t>Restore back to original by selecting “Restore Defaults” button</a:t>
            </a:r>
            <a:endParaRPr lang="en-US" dirty="0" smtClean="0">
              <a:latin typeface="Times New Roman"/>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r>
              <a:rPr lang="en-US" dirty="0" smtClean="0"/>
              <a:t>‹#›</a:t>
            </a:r>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r>
              <a:rPr lang="en-US" dirty="0" smtClean="0"/>
              <a:t>‹#›</a:t>
            </a:r>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r>
              <a:rPr lang="en-US" dirty="0" smtClean="0"/>
              <a:t>‹#›</a:t>
            </a:r>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r>
              <a:rPr lang="en-US" dirty="0" smtClean="0"/>
              <a:t>‹#›</a:t>
            </a:r>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r>
              <a:rPr lang="en-US" dirty="0" smtClean="0"/>
              <a:t>‹#›</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latin typeface="Times New Roman"/>
              </a:rPr>
              <a:t>Users with</a:t>
            </a:r>
            <a:r>
              <a:rPr lang="en-US" baseline="0" dirty="0" smtClean="0">
                <a:latin typeface="Times New Roman"/>
              </a:rPr>
              <a:t> Admin Role can view logs and configure their location and rotation.</a:t>
            </a:r>
            <a:endParaRPr lang="en-US" dirty="0">
              <a:latin typeface="Times New Roman"/>
            </a:endParaRPr>
          </a:p>
        </p:txBody>
      </p:sp>
      <p:sp>
        <p:nvSpPr>
          <p:cNvPr id="4" name="Slide Number Placeholder 3"/>
          <p:cNvSpPr>
            <a:spLocks noGrp="1"/>
          </p:cNvSpPr>
          <p:nvPr>
            <p:ph type="sldNum" sz="quarter" idx="10"/>
          </p:nvPr>
        </p:nvSpPr>
        <p:spPr/>
        <p:txBody>
          <a:bodyPr/>
          <a:lstStyle/>
          <a:p>
            <a:pPr>
              <a:defRPr/>
            </a:pPr>
            <a:fld id="{C81D11EB-57FC-4D4E-8D93-78DE6AB6B9ED}" type="slidenum">
              <a:rPr lang="en-US" smtClean="0">
                <a:latin typeface="Times New Roman"/>
              </a:rPr>
              <a:pPr>
                <a:defRPr/>
              </a:pPr>
              <a:t>2</a:t>
            </a:fld>
            <a:endParaRPr lang="en-US" dirty="0">
              <a:latin typeface="Times New Roman"/>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Rot="1" noChangeAspect="1" noChangeArrowheads="1" noTextEdit="1"/>
          </p:cNvSpPr>
          <p:nvPr>
            <p:ph type="sldImg"/>
          </p:nvPr>
        </p:nvSpPr>
        <p:spPr bwMode="auto">
          <a:xfrm>
            <a:off x="1146175" y="687388"/>
            <a:ext cx="4567238" cy="3425825"/>
          </a:xfrm>
          <a:prstGeom prst="rect">
            <a:avLst/>
          </a:prstGeom>
          <a:solidFill>
            <a:srgbClr val="FFFFFF"/>
          </a:solidFill>
          <a:ln>
            <a:solidFill>
              <a:srgbClr val="000000"/>
            </a:solidFill>
            <a:miter lim="800000"/>
            <a:headEnd/>
            <a:tailEnd/>
          </a:ln>
        </p:spPr>
      </p:sp>
      <p:sp>
        <p:nvSpPr>
          <p:cNvPr id="272387" name="Rectangle 3"/>
          <p:cNvSpPr>
            <a:spLocks noGrp="1" noChangeArrowheads="1"/>
          </p:cNvSpPr>
          <p:nvPr>
            <p:ph type="body" idx="1"/>
          </p:nvPr>
        </p:nvSpPr>
        <p:spPr bwMode="auto">
          <a:xfrm>
            <a:off x="914935" y="4342524"/>
            <a:ext cx="5028132" cy="4114507"/>
          </a:xfrm>
          <a:prstGeom prst="rect">
            <a:avLst/>
          </a:prstGeom>
          <a:solidFill>
            <a:srgbClr val="FFFFFF"/>
          </a:solidFill>
          <a:ln>
            <a:solidFill>
              <a:srgbClr val="000000"/>
            </a:solidFill>
            <a:miter lim="800000"/>
            <a:headEnd/>
            <a:tailEnd/>
          </a:ln>
        </p:spPr>
        <p:txBody>
          <a:bodyPr lIns="92971" tIns="46485" rIns="92971" bIns="46485"/>
          <a:lstStyle/>
          <a:p>
            <a:pPr eaLnBrk="1" hangingPunct="1"/>
            <a:endParaRPr lang="en-GB" dirty="0" smtClean="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r>
              <a:rPr lang="en-US" dirty="0" smtClean="0"/>
              <a:t>‹#›</a:t>
            </a: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r>
              <a:rPr lang="en-US" dirty="0" smtClean="0"/>
              <a:t>‹#›</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r>
              <a:rPr lang="en-US" dirty="0" smtClean="0"/>
              <a:t>‹#›</a:t>
            </a:r>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r>
              <a:rPr lang="en-US" dirty="0" smtClean="0"/>
              <a:t>‹#›</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r>
              <a:rPr lang="en-US" dirty="0" smtClean="0"/>
              <a:t>‹#›</a:t>
            </a: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r>
              <a:rPr lang="en-US" dirty="0" smtClean="0"/>
              <a:t>‹#›</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r>
              <a:rPr lang="en-US" dirty="0" smtClean="0"/>
              <a:t>‹#›</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rotWithShape="0">
          <a:gsLst>
            <a:gs pos="0">
              <a:srgbClr val="B2C1DB"/>
            </a:gs>
            <a:gs pos="53000">
              <a:srgbClr val="D4DEFF"/>
            </a:gs>
            <a:gs pos="83000">
              <a:srgbClr val="D4DEFF"/>
            </a:gs>
            <a:gs pos="100000">
              <a:srgbClr val="96AB94"/>
            </a:gs>
          </a:gsLst>
          <a:lin ang="5400000"/>
        </a:gradFill>
        <a:effectLst/>
      </p:bgPr>
    </p:bg>
    <p:spTree>
      <p:nvGrpSpPr>
        <p:cNvPr id="1" name=""/>
        <p:cNvGrpSpPr/>
        <p:nvPr/>
      </p:nvGrpSpPr>
      <p:grpSpPr>
        <a:xfrm>
          <a:off x="0" y="0"/>
          <a:ext cx="0" cy="0"/>
          <a:chOff x="0" y="0"/>
          <a:chExt cx="0" cy="0"/>
        </a:xfrm>
      </p:grpSpPr>
      <p:sp>
        <p:nvSpPr>
          <p:cNvPr id="4" name="AutoShape 4"/>
          <p:cNvSpPr>
            <a:spLocks/>
          </p:cNvSpPr>
          <p:nvPr/>
        </p:nvSpPr>
        <p:spPr bwMode="gray">
          <a:xfrm>
            <a:off x="4978400" y="974725"/>
            <a:ext cx="4165600" cy="3306763"/>
          </a:xfrm>
          <a:custGeom>
            <a:avLst/>
            <a:gdLst>
              <a:gd name="T0" fmla="*/ 4165600 w 1929"/>
              <a:gd name="T1" fmla="*/ 813706 h 1528"/>
              <a:gd name="T2" fmla="*/ 2945505 w 1929"/>
              <a:gd name="T3" fmla="*/ 0 h 1528"/>
              <a:gd name="T4" fmla="*/ 1900326 w 1929"/>
              <a:gd name="T5" fmla="*/ 534536 h 1528"/>
              <a:gd name="T6" fmla="*/ 1900326 w 1929"/>
              <a:gd name="T7" fmla="*/ 1333093 h 1528"/>
              <a:gd name="T8" fmla="*/ 2945505 w 1929"/>
              <a:gd name="T9" fmla="*/ 422002 h 1528"/>
              <a:gd name="T10" fmla="*/ 3856797 w 1929"/>
              <a:gd name="T11" fmla="*/ 1343914 h 1528"/>
              <a:gd name="T12" fmla="*/ 2945505 w 1929"/>
              <a:gd name="T13" fmla="*/ 2255005 h 1528"/>
              <a:gd name="T14" fmla="*/ 2353813 w 1929"/>
              <a:gd name="T15" fmla="*/ 2038593 h 1528"/>
              <a:gd name="T16" fmla="*/ 1734047 w 1929"/>
              <a:gd name="T17" fmla="*/ 1385032 h 1528"/>
              <a:gd name="T18" fmla="*/ 1079730 w 1929"/>
              <a:gd name="T19" fmla="*/ 1164292 h 1528"/>
              <a:gd name="T20" fmla="*/ 2159 w 1929"/>
              <a:gd name="T21" fmla="*/ 2237692 h 1528"/>
              <a:gd name="T22" fmla="*/ 1079730 w 1929"/>
              <a:gd name="T23" fmla="*/ 3306763 h 1528"/>
              <a:gd name="T24" fmla="*/ 1900326 w 1929"/>
              <a:gd name="T25" fmla="*/ 2932372 h 1528"/>
              <a:gd name="T26" fmla="*/ 1900326 w 1929"/>
              <a:gd name="T27" fmla="*/ 2341569 h 1528"/>
              <a:gd name="T28" fmla="*/ 1390693 w 1929"/>
              <a:gd name="T29" fmla="*/ 2841479 h 1528"/>
              <a:gd name="T30" fmla="*/ 1079730 w 1929"/>
              <a:gd name="T31" fmla="*/ 2906402 h 1528"/>
              <a:gd name="T32" fmla="*/ 403819 w 1929"/>
              <a:gd name="T33" fmla="*/ 2237692 h 1528"/>
              <a:gd name="T34" fmla="*/ 1079730 w 1929"/>
              <a:gd name="T35" fmla="*/ 1564653 h 1528"/>
              <a:gd name="T36" fmla="*/ 1554812 w 1929"/>
              <a:gd name="T37" fmla="*/ 1761587 h 1528"/>
              <a:gd name="T38" fmla="*/ 1975907 w 1929"/>
              <a:gd name="T39" fmla="*/ 2244184 h 1528"/>
              <a:gd name="T40" fmla="*/ 2945505 w 1929"/>
              <a:gd name="T41" fmla="*/ 2670514 h 1528"/>
              <a:gd name="T42" fmla="*/ 4165600 w 1929"/>
              <a:gd name="T43" fmla="*/ 1871957 h 1528"/>
              <a:gd name="T44" fmla="*/ 4165600 w 1929"/>
              <a:gd name="T45" fmla="*/ 813706 h 152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929"/>
              <a:gd name="T70" fmla="*/ 0 h 1528"/>
              <a:gd name="T71" fmla="*/ 1929 w 1929"/>
              <a:gd name="T72" fmla="*/ 1528 h 1528"/>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929" h="1528">
                <a:moveTo>
                  <a:pt x="1929" y="376"/>
                </a:moveTo>
                <a:cubicBezTo>
                  <a:pt x="1834" y="156"/>
                  <a:pt x="1616" y="0"/>
                  <a:pt x="1364" y="0"/>
                </a:cubicBezTo>
                <a:cubicBezTo>
                  <a:pt x="1167" y="0"/>
                  <a:pt x="993" y="103"/>
                  <a:pt x="880" y="247"/>
                </a:cubicBezTo>
                <a:cubicBezTo>
                  <a:pt x="880" y="616"/>
                  <a:pt x="880" y="616"/>
                  <a:pt x="880" y="616"/>
                </a:cubicBezTo>
                <a:cubicBezTo>
                  <a:pt x="966" y="382"/>
                  <a:pt x="1121" y="195"/>
                  <a:pt x="1364" y="195"/>
                </a:cubicBezTo>
                <a:cubicBezTo>
                  <a:pt x="1597" y="195"/>
                  <a:pt x="1787" y="388"/>
                  <a:pt x="1786" y="621"/>
                </a:cubicBezTo>
                <a:cubicBezTo>
                  <a:pt x="1785" y="854"/>
                  <a:pt x="1597" y="1043"/>
                  <a:pt x="1364" y="1042"/>
                </a:cubicBezTo>
                <a:cubicBezTo>
                  <a:pt x="1260" y="1042"/>
                  <a:pt x="1164" y="1004"/>
                  <a:pt x="1090" y="942"/>
                </a:cubicBezTo>
                <a:cubicBezTo>
                  <a:pt x="999" y="871"/>
                  <a:pt x="898" y="720"/>
                  <a:pt x="803" y="640"/>
                </a:cubicBezTo>
                <a:cubicBezTo>
                  <a:pt x="731" y="577"/>
                  <a:pt x="615" y="538"/>
                  <a:pt x="500" y="538"/>
                </a:cubicBezTo>
                <a:cubicBezTo>
                  <a:pt x="226" y="537"/>
                  <a:pt x="1" y="754"/>
                  <a:pt x="1" y="1034"/>
                </a:cubicBezTo>
                <a:cubicBezTo>
                  <a:pt x="0" y="1309"/>
                  <a:pt x="226" y="1527"/>
                  <a:pt x="500" y="1528"/>
                </a:cubicBezTo>
                <a:cubicBezTo>
                  <a:pt x="655" y="1528"/>
                  <a:pt x="789" y="1466"/>
                  <a:pt x="880" y="1355"/>
                </a:cubicBezTo>
                <a:cubicBezTo>
                  <a:pt x="880" y="1082"/>
                  <a:pt x="880" y="1082"/>
                  <a:pt x="880" y="1082"/>
                </a:cubicBezTo>
                <a:cubicBezTo>
                  <a:pt x="832" y="1168"/>
                  <a:pt x="733" y="1276"/>
                  <a:pt x="644" y="1313"/>
                </a:cubicBezTo>
                <a:cubicBezTo>
                  <a:pt x="600" y="1331"/>
                  <a:pt x="554" y="1343"/>
                  <a:pt x="500" y="1343"/>
                </a:cubicBezTo>
                <a:cubicBezTo>
                  <a:pt x="329" y="1343"/>
                  <a:pt x="187" y="1210"/>
                  <a:pt x="187" y="1034"/>
                </a:cubicBezTo>
                <a:cubicBezTo>
                  <a:pt x="187" y="872"/>
                  <a:pt x="318" y="722"/>
                  <a:pt x="500" y="723"/>
                </a:cubicBezTo>
                <a:cubicBezTo>
                  <a:pt x="586" y="723"/>
                  <a:pt x="663" y="758"/>
                  <a:pt x="720" y="814"/>
                </a:cubicBezTo>
                <a:cubicBezTo>
                  <a:pt x="779" y="871"/>
                  <a:pt x="871" y="990"/>
                  <a:pt x="915" y="1037"/>
                </a:cubicBezTo>
                <a:cubicBezTo>
                  <a:pt x="1026" y="1158"/>
                  <a:pt x="1187" y="1233"/>
                  <a:pt x="1364" y="1234"/>
                </a:cubicBezTo>
                <a:cubicBezTo>
                  <a:pt x="1617" y="1234"/>
                  <a:pt x="1834" y="1082"/>
                  <a:pt x="1929" y="865"/>
                </a:cubicBezTo>
                <a:lnTo>
                  <a:pt x="1929" y="376"/>
                </a:lnTo>
                <a:close/>
              </a:path>
            </a:pathLst>
          </a:custGeom>
          <a:solidFill>
            <a:srgbClr val="C9C9C9"/>
          </a:solidFill>
          <a:ln w="9525">
            <a:noFill/>
            <a:round/>
            <a:headEnd/>
            <a:tailEnd/>
          </a:ln>
        </p:spPr>
        <p:txBody>
          <a:bodyPr/>
          <a:lstStyle/>
          <a:p>
            <a:pPr>
              <a:defRPr/>
            </a:pPr>
            <a:endParaRPr lang="en-US" dirty="0">
              <a:latin typeface="+mn-lt"/>
              <a:ea typeface="+mn-ea"/>
            </a:endParaRPr>
          </a:p>
        </p:txBody>
      </p:sp>
      <p:sp>
        <p:nvSpPr>
          <p:cNvPr id="5" name="Rectangle 6"/>
          <p:cNvSpPr>
            <a:spLocks noChangeArrowheads="1"/>
          </p:cNvSpPr>
          <p:nvPr/>
        </p:nvSpPr>
        <p:spPr bwMode="gray">
          <a:xfrm>
            <a:off x="-1588" y="4319588"/>
            <a:ext cx="9148763" cy="36512"/>
          </a:xfrm>
          <a:prstGeom prst="rect">
            <a:avLst/>
          </a:prstGeom>
          <a:solidFill>
            <a:srgbClr val="FF0000"/>
          </a:solidFill>
          <a:ln w="9525" algn="ctr">
            <a:noFill/>
            <a:miter lim="800000"/>
            <a:headEnd/>
            <a:tailEnd/>
          </a:ln>
          <a:effectLst/>
        </p:spPr>
        <p:txBody>
          <a:bodyPr wrap="none" anchor="ctr"/>
          <a:lstStyle/>
          <a:p>
            <a:endParaRPr lang="en-GB" altLang="ja-JP" sz="1600">
              <a:latin typeface="+mn-lt"/>
            </a:endParaRPr>
          </a:p>
        </p:txBody>
      </p:sp>
      <p:sp>
        <p:nvSpPr>
          <p:cNvPr id="6" name="Line 7"/>
          <p:cNvSpPr>
            <a:spLocks noChangeShapeType="1"/>
          </p:cNvSpPr>
          <p:nvPr/>
        </p:nvSpPr>
        <p:spPr bwMode="gray">
          <a:xfrm>
            <a:off x="0" y="4303713"/>
            <a:ext cx="9144000" cy="0"/>
          </a:xfrm>
          <a:prstGeom prst="line">
            <a:avLst/>
          </a:prstGeom>
          <a:noFill/>
          <a:ln w="9525">
            <a:solidFill>
              <a:srgbClr val="FF0000"/>
            </a:solidFill>
            <a:round/>
            <a:headEnd/>
            <a:tailEnd/>
          </a:ln>
        </p:spPr>
        <p:txBody>
          <a:bodyPr anchor="ctr"/>
          <a:lstStyle/>
          <a:p>
            <a:pPr>
              <a:defRPr/>
            </a:pPr>
            <a:endParaRPr lang="en-AU" dirty="0">
              <a:latin typeface="+mn-lt"/>
              <a:ea typeface="+mn-ea"/>
            </a:endParaRPr>
          </a:p>
        </p:txBody>
      </p:sp>
      <p:sp>
        <p:nvSpPr>
          <p:cNvPr id="7" name="Line 8"/>
          <p:cNvSpPr>
            <a:spLocks noChangeShapeType="1"/>
          </p:cNvSpPr>
          <p:nvPr/>
        </p:nvSpPr>
        <p:spPr bwMode="gray">
          <a:xfrm>
            <a:off x="0" y="4284663"/>
            <a:ext cx="9144000" cy="0"/>
          </a:xfrm>
          <a:prstGeom prst="line">
            <a:avLst/>
          </a:prstGeom>
          <a:noFill/>
          <a:ln w="9525">
            <a:solidFill>
              <a:srgbClr val="FF0000"/>
            </a:solidFill>
            <a:round/>
            <a:headEnd/>
            <a:tailEnd/>
          </a:ln>
        </p:spPr>
        <p:txBody>
          <a:bodyPr anchor="ctr"/>
          <a:lstStyle/>
          <a:p>
            <a:pPr>
              <a:defRPr/>
            </a:pPr>
            <a:endParaRPr lang="en-AU" dirty="0">
              <a:latin typeface="+mn-lt"/>
              <a:ea typeface="+mn-ea"/>
            </a:endParaRPr>
          </a:p>
        </p:txBody>
      </p:sp>
      <p:sp>
        <p:nvSpPr>
          <p:cNvPr id="2" name="Title 1"/>
          <p:cNvSpPr>
            <a:spLocks noGrp="1"/>
          </p:cNvSpPr>
          <p:nvPr>
            <p:ph type="ctrTitle"/>
          </p:nvPr>
        </p:nvSpPr>
        <p:spPr>
          <a:xfrm>
            <a:off x="685800" y="2130425"/>
            <a:ext cx="7772400" cy="1470025"/>
          </a:xfrm>
        </p:spPr>
        <p:txBody>
          <a:bodyPr>
            <a:normAutofit/>
          </a:bodyPr>
          <a:lstStyle>
            <a:lvl1pPr>
              <a:defRPr sz="4000">
                <a:latin typeface="+mn-l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600" baseline="0">
                <a:solidFill>
                  <a:schemeClr val="tx1"/>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n-lt"/>
              </a:defRPr>
            </a:lvl1p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mn-lt"/>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6" descr="C:\Users\grahamb\AppData\Local\Microsoft\Windows\Temporary Internet Files\Content.IE5\JU60Y73V\MPj04384980000[1].jpg"/>
          <p:cNvPicPr preferRelativeResize="0">
            <a:picLocks noChangeArrowheads="1"/>
          </p:cNvPicPr>
          <p:nvPr>
            <p:custDataLst>
              <p:tags r:id="rId1"/>
            </p:custDataLst>
          </p:nvPr>
        </p:nvPicPr>
        <p:blipFill>
          <a:blip r:embed="rId3" cstate="print">
            <a:duotone>
              <a:schemeClr val="accent1">
                <a:shade val="45000"/>
                <a:satMod val="135000"/>
              </a:schemeClr>
              <a:prstClr val="white"/>
            </a:duotone>
            <a:lum bright="24000" contrast="-25000"/>
          </a:blip>
          <a:srcRect r="3031" b="15143"/>
          <a:stretch>
            <a:fillRect/>
          </a:stretch>
        </p:blipFill>
        <p:spPr bwMode="auto">
          <a:xfrm>
            <a:off x="1" y="701748"/>
            <a:ext cx="9143999" cy="5909969"/>
          </a:xfrm>
          <a:prstGeom prst="rect">
            <a:avLst/>
          </a:prstGeom>
          <a:noFill/>
        </p:spPr>
      </p:pic>
      <p:sp>
        <p:nvSpPr>
          <p:cNvPr id="5" name="Rectangle 6"/>
          <p:cNvSpPr>
            <a:spLocks noChangeArrowheads="1"/>
          </p:cNvSpPr>
          <p:nvPr/>
        </p:nvSpPr>
        <p:spPr bwMode="gray">
          <a:xfrm>
            <a:off x="-1588" y="4319588"/>
            <a:ext cx="9148763" cy="36512"/>
          </a:xfrm>
          <a:prstGeom prst="rect">
            <a:avLst/>
          </a:prstGeom>
          <a:solidFill>
            <a:srgbClr val="FF0000"/>
          </a:solidFill>
          <a:ln w="9525" algn="ctr">
            <a:noFill/>
            <a:miter lim="800000"/>
            <a:headEnd/>
            <a:tailEnd/>
          </a:ln>
          <a:effectLst/>
        </p:spPr>
        <p:txBody>
          <a:bodyPr wrap="none" anchor="ctr"/>
          <a:lstStyle/>
          <a:p>
            <a:endParaRPr lang="en-GB" altLang="ja-JP" sz="1600"/>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n-lt"/>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atin typeface="+mn-lt"/>
              </a:defRPr>
            </a:lvl1pPr>
            <a:lvl2pPr>
              <a:defRPr sz="2400">
                <a:latin typeface="+mn-lt"/>
              </a:defRPr>
            </a:lvl2pPr>
            <a:lvl3pPr>
              <a:defRPr sz="2000">
                <a:latin typeface="+mn-lt"/>
              </a:defRPr>
            </a:lvl3pPr>
            <a:lvl4pPr>
              <a:defRPr sz="1800">
                <a:latin typeface="+mn-lt"/>
              </a:defRPr>
            </a:lvl4pPr>
            <a:lvl5pPr>
              <a:defRPr sz="1800">
                <a:latin typeface="+mn-lt"/>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atin typeface="+mn-lt"/>
              </a:defRPr>
            </a:lvl1pPr>
            <a:lvl2pPr>
              <a:defRPr sz="2400">
                <a:latin typeface="+mn-lt"/>
              </a:defRPr>
            </a:lvl2pPr>
            <a:lvl3pPr>
              <a:defRPr sz="2000">
                <a:latin typeface="+mn-lt"/>
              </a:defRPr>
            </a:lvl3pPr>
            <a:lvl4pPr>
              <a:defRPr sz="1800">
                <a:latin typeface="+mn-lt"/>
              </a:defRPr>
            </a:lvl4pPr>
            <a:lvl5pPr>
              <a:defRPr sz="1800">
                <a:latin typeface="+mn-lt"/>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n-lt"/>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mn-lt"/>
              </a:defRPr>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atin typeface="+mn-lt"/>
              </a:defRPr>
            </a:lvl1pPr>
            <a:lvl2pPr>
              <a:defRPr sz="2800">
                <a:latin typeface="+mn-lt"/>
              </a:defRPr>
            </a:lvl2pPr>
            <a:lvl3pPr>
              <a:defRPr sz="2400">
                <a:latin typeface="+mn-lt"/>
              </a:defRPr>
            </a:lvl3pPr>
            <a:lvl4pPr>
              <a:defRPr sz="2000">
                <a:latin typeface="+mn-lt"/>
              </a:defRPr>
            </a:lvl4pPr>
            <a:lvl5pPr>
              <a:defRPr sz="2000">
                <a:latin typeface="+mn-lt"/>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mn-lt"/>
              </a:defRPr>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atin typeface="+mn-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altLang="en-US" noProof="0" smtClean="0"/>
              <a:t>Click icon to add picture</a:t>
            </a:r>
            <a:endParaRPr lang="en-US" alt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508EC0"/>
            </a:gs>
            <a:gs pos="53000">
              <a:srgbClr val="D4DEFF"/>
            </a:gs>
            <a:gs pos="83000">
              <a:srgbClr val="D4DEFF"/>
            </a:gs>
            <a:gs pos="100000">
              <a:srgbClr val="96AB94"/>
            </a:gs>
          </a:gsLst>
          <a:lin ang="5400000"/>
        </a:gradFill>
        <a:effectLst/>
      </p:bgPr>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57150" y="766763"/>
            <a:ext cx="9018588" cy="57816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smtClean="0"/>
          </a:p>
        </p:txBody>
      </p:sp>
      <p:grpSp>
        <p:nvGrpSpPr>
          <p:cNvPr id="2" name="Group 2"/>
          <p:cNvGrpSpPr>
            <a:grpSpLocks/>
          </p:cNvGrpSpPr>
          <p:nvPr/>
        </p:nvGrpSpPr>
        <p:grpSpPr bwMode="auto">
          <a:xfrm>
            <a:off x="0" y="0"/>
            <a:ext cx="9144000" cy="690563"/>
            <a:chOff x="0" y="1773"/>
            <a:chExt cx="5760" cy="435"/>
          </a:xfrm>
        </p:grpSpPr>
        <p:sp>
          <p:nvSpPr>
            <p:cNvPr id="8" name="Rectangle 14"/>
            <p:cNvSpPr>
              <a:spLocks noChangeAspect="1" noChangeArrowheads="1" noTextEdit="1"/>
            </p:cNvSpPr>
            <p:nvPr userDrawn="1"/>
          </p:nvSpPr>
          <p:spPr bwMode="gray">
            <a:xfrm>
              <a:off x="0" y="1773"/>
              <a:ext cx="5760" cy="435"/>
            </a:xfrm>
            <a:prstGeom prst="rect">
              <a:avLst/>
            </a:prstGeom>
            <a:noFill/>
            <a:ln w="9525">
              <a:noFill/>
              <a:miter lim="800000"/>
              <a:headEnd/>
              <a:tailEnd/>
            </a:ln>
          </p:spPr>
          <p:txBody>
            <a:bodyPr/>
            <a:lstStyle/>
            <a:p>
              <a:pPr>
                <a:defRPr/>
              </a:pPr>
              <a:endParaRPr lang="en-AU" dirty="0">
                <a:latin typeface="+mn-lt"/>
                <a:ea typeface="+mn-ea"/>
              </a:endParaRPr>
            </a:p>
          </p:txBody>
        </p:sp>
        <p:pic>
          <p:nvPicPr>
            <p:cNvPr id="1036" name="Picture 7"/>
            <p:cNvPicPr>
              <a:picLocks noChangeAspect="1" noChangeArrowheads="1"/>
            </p:cNvPicPr>
            <p:nvPr userDrawn="1"/>
          </p:nvPicPr>
          <p:blipFill>
            <a:blip r:embed="rId13" cstate="print"/>
            <a:srcRect/>
            <a:stretch>
              <a:fillRect/>
            </a:stretch>
          </p:blipFill>
          <p:spPr bwMode="gray">
            <a:xfrm>
              <a:off x="0" y="1773"/>
              <a:ext cx="5759" cy="435"/>
            </a:xfrm>
            <a:prstGeom prst="rect">
              <a:avLst/>
            </a:prstGeom>
            <a:noFill/>
            <a:ln w="9525">
              <a:noFill/>
              <a:miter lim="800000"/>
              <a:headEnd/>
              <a:tailEnd/>
            </a:ln>
          </p:spPr>
        </p:pic>
        <p:pic>
          <p:nvPicPr>
            <p:cNvPr id="1037" name="Picture 8"/>
            <p:cNvPicPr>
              <a:picLocks noChangeAspect="1" noChangeArrowheads="1"/>
            </p:cNvPicPr>
            <p:nvPr userDrawn="1"/>
          </p:nvPicPr>
          <p:blipFill>
            <a:blip r:embed="rId14" cstate="print"/>
            <a:srcRect/>
            <a:stretch>
              <a:fillRect/>
            </a:stretch>
          </p:blipFill>
          <p:spPr bwMode="gray">
            <a:xfrm>
              <a:off x="1769" y="1803"/>
              <a:ext cx="3311" cy="17"/>
            </a:xfrm>
            <a:prstGeom prst="rect">
              <a:avLst/>
            </a:prstGeom>
            <a:noFill/>
            <a:ln w="9525">
              <a:noFill/>
              <a:miter lim="800000"/>
              <a:headEnd/>
              <a:tailEnd/>
            </a:ln>
          </p:spPr>
        </p:pic>
        <p:pic>
          <p:nvPicPr>
            <p:cNvPr id="1038" name="Picture 9"/>
            <p:cNvPicPr>
              <a:picLocks noChangeAspect="1" noChangeArrowheads="1"/>
            </p:cNvPicPr>
            <p:nvPr userDrawn="1"/>
          </p:nvPicPr>
          <p:blipFill>
            <a:blip r:embed="rId14" cstate="print"/>
            <a:srcRect/>
            <a:stretch>
              <a:fillRect/>
            </a:stretch>
          </p:blipFill>
          <p:spPr bwMode="gray">
            <a:xfrm>
              <a:off x="1769" y="1830"/>
              <a:ext cx="3311" cy="17"/>
            </a:xfrm>
            <a:prstGeom prst="rect">
              <a:avLst/>
            </a:prstGeom>
            <a:noFill/>
            <a:ln w="9525">
              <a:noFill/>
              <a:miter lim="800000"/>
              <a:headEnd/>
              <a:tailEnd/>
            </a:ln>
          </p:spPr>
        </p:pic>
        <p:pic>
          <p:nvPicPr>
            <p:cNvPr id="1039" name="Picture 10"/>
            <p:cNvPicPr>
              <a:picLocks noChangeAspect="1" noChangeArrowheads="1"/>
            </p:cNvPicPr>
            <p:nvPr userDrawn="1"/>
          </p:nvPicPr>
          <p:blipFill>
            <a:blip r:embed="rId14" cstate="print"/>
            <a:srcRect/>
            <a:stretch>
              <a:fillRect/>
            </a:stretch>
          </p:blipFill>
          <p:spPr bwMode="gray">
            <a:xfrm>
              <a:off x="1769" y="1857"/>
              <a:ext cx="3311" cy="17"/>
            </a:xfrm>
            <a:prstGeom prst="rect">
              <a:avLst/>
            </a:prstGeom>
            <a:noFill/>
            <a:ln w="9525">
              <a:noFill/>
              <a:miter lim="800000"/>
              <a:headEnd/>
              <a:tailEnd/>
            </a:ln>
          </p:spPr>
        </p:pic>
        <p:pic>
          <p:nvPicPr>
            <p:cNvPr id="1040" name="Picture 11"/>
            <p:cNvPicPr>
              <a:picLocks noChangeAspect="1" noChangeArrowheads="1"/>
            </p:cNvPicPr>
            <p:nvPr userDrawn="1"/>
          </p:nvPicPr>
          <p:blipFill>
            <a:blip r:embed="rId14" cstate="print"/>
            <a:srcRect/>
            <a:stretch>
              <a:fillRect/>
            </a:stretch>
          </p:blipFill>
          <p:spPr bwMode="gray">
            <a:xfrm>
              <a:off x="1769" y="1884"/>
              <a:ext cx="3311" cy="17"/>
            </a:xfrm>
            <a:prstGeom prst="rect">
              <a:avLst/>
            </a:prstGeom>
            <a:noFill/>
            <a:ln w="9525">
              <a:noFill/>
              <a:miter lim="800000"/>
              <a:headEnd/>
              <a:tailEnd/>
            </a:ln>
          </p:spPr>
        </p:pic>
        <p:pic>
          <p:nvPicPr>
            <p:cNvPr id="1041" name="Picture 12"/>
            <p:cNvPicPr>
              <a:picLocks noChangeAspect="1" noChangeArrowheads="1"/>
            </p:cNvPicPr>
            <p:nvPr userDrawn="1"/>
          </p:nvPicPr>
          <p:blipFill>
            <a:blip r:embed="rId14" cstate="print"/>
            <a:srcRect/>
            <a:stretch>
              <a:fillRect/>
            </a:stretch>
          </p:blipFill>
          <p:spPr bwMode="gray">
            <a:xfrm>
              <a:off x="1769" y="1911"/>
              <a:ext cx="3311" cy="17"/>
            </a:xfrm>
            <a:prstGeom prst="rect">
              <a:avLst/>
            </a:prstGeom>
            <a:noFill/>
            <a:ln w="9525">
              <a:noFill/>
              <a:miter lim="800000"/>
              <a:headEnd/>
              <a:tailEnd/>
            </a:ln>
          </p:spPr>
        </p:pic>
        <p:pic>
          <p:nvPicPr>
            <p:cNvPr id="1042" name="Picture 13"/>
            <p:cNvPicPr>
              <a:picLocks noChangeAspect="1" noChangeArrowheads="1"/>
            </p:cNvPicPr>
            <p:nvPr userDrawn="1"/>
          </p:nvPicPr>
          <p:blipFill>
            <a:blip r:embed="rId14" cstate="print"/>
            <a:srcRect/>
            <a:stretch>
              <a:fillRect/>
            </a:stretch>
          </p:blipFill>
          <p:spPr bwMode="gray">
            <a:xfrm>
              <a:off x="1769" y="1938"/>
              <a:ext cx="3311" cy="17"/>
            </a:xfrm>
            <a:prstGeom prst="rect">
              <a:avLst/>
            </a:prstGeom>
            <a:noFill/>
            <a:ln w="9525">
              <a:noFill/>
              <a:miter lim="800000"/>
              <a:headEnd/>
              <a:tailEnd/>
            </a:ln>
          </p:spPr>
        </p:pic>
        <p:pic>
          <p:nvPicPr>
            <p:cNvPr id="1043" name="Picture 14"/>
            <p:cNvPicPr>
              <a:picLocks noChangeAspect="1" noChangeArrowheads="1"/>
            </p:cNvPicPr>
            <p:nvPr userDrawn="1"/>
          </p:nvPicPr>
          <p:blipFill>
            <a:blip r:embed="rId14" cstate="print"/>
            <a:srcRect/>
            <a:stretch>
              <a:fillRect/>
            </a:stretch>
          </p:blipFill>
          <p:spPr bwMode="gray">
            <a:xfrm>
              <a:off x="1769" y="1965"/>
              <a:ext cx="3311" cy="17"/>
            </a:xfrm>
            <a:prstGeom prst="rect">
              <a:avLst/>
            </a:prstGeom>
            <a:noFill/>
            <a:ln w="9525">
              <a:noFill/>
              <a:miter lim="800000"/>
              <a:headEnd/>
              <a:tailEnd/>
            </a:ln>
          </p:spPr>
        </p:pic>
        <p:pic>
          <p:nvPicPr>
            <p:cNvPr id="1044" name="Picture 15"/>
            <p:cNvPicPr>
              <a:picLocks noChangeAspect="1" noChangeArrowheads="1"/>
            </p:cNvPicPr>
            <p:nvPr userDrawn="1"/>
          </p:nvPicPr>
          <p:blipFill>
            <a:blip r:embed="rId14" cstate="print"/>
            <a:srcRect/>
            <a:stretch>
              <a:fillRect/>
            </a:stretch>
          </p:blipFill>
          <p:spPr bwMode="gray">
            <a:xfrm>
              <a:off x="1769" y="1992"/>
              <a:ext cx="3311" cy="17"/>
            </a:xfrm>
            <a:prstGeom prst="rect">
              <a:avLst/>
            </a:prstGeom>
            <a:noFill/>
            <a:ln w="9525">
              <a:noFill/>
              <a:miter lim="800000"/>
              <a:headEnd/>
              <a:tailEnd/>
            </a:ln>
          </p:spPr>
        </p:pic>
        <p:pic>
          <p:nvPicPr>
            <p:cNvPr id="1045" name="Picture 16"/>
            <p:cNvPicPr>
              <a:picLocks noChangeAspect="1" noChangeArrowheads="1"/>
            </p:cNvPicPr>
            <p:nvPr userDrawn="1"/>
          </p:nvPicPr>
          <p:blipFill>
            <a:blip r:embed="rId14" cstate="print"/>
            <a:srcRect/>
            <a:stretch>
              <a:fillRect/>
            </a:stretch>
          </p:blipFill>
          <p:spPr bwMode="gray">
            <a:xfrm>
              <a:off x="1769" y="2019"/>
              <a:ext cx="3311" cy="17"/>
            </a:xfrm>
            <a:prstGeom prst="rect">
              <a:avLst/>
            </a:prstGeom>
            <a:noFill/>
            <a:ln w="9525">
              <a:noFill/>
              <a:miter lim="800000"/>
              <a:headEnd/>
              <a:tailEnd/>
            </a:ln>
          </p:spPr>
        </p:pic>
        <p:pic>
          <p:nvPicPr>
            <p:cNvPr id="1046" name="Picture 17"/>
            <p:cNvPicPr>
              <a:picLocks noChangeAspect="1" noChangeArrowheads="1"/>
            </p:cNvPicPr>
            <p:nvPr userDrawn="1"/>
          </p:nvPicPr>
          <p:blipFill>
            <a:blip r:embed="rId14" cstate="print"/>
            <a:srcRect/>
            <a:stretch>
              <a:fillRect/>
            </a:stretch>
          </p:blipFill>
          <p:spPr bwMode="gray">
            <a:xfrm>
              <a:off x="1769" y="2046"/>
              <a:ext cx="3311" cy="17"/>
            </a:xfrm>
            <a:prstGeom prst="rect">
              <a:avLst/>
            </a:prstGeom>
            <a:noFill/>
            <a:ln w="9525">
              <a:noFill/>
              <a:miter lim="800000"/>
              <a:headEnd/>
              <a:tailEnd/>
            </a:ln>
          </p:spPr>
        </p:pic>
        <p:pic>
          <p:nvPicPr>
            <p:cNvPr id="1047" name="Picture 18"/>
            <p:cNvPicPr>
              <a:picLocks noChangeAspect="1" noChangeArrowheads="1"/>
            </p:cNvPicPr>
            <p:nvPr userDrawn="1"/>
          </p:nvPicPr>
          <p:blipFill>
            <a:blip r:embed="rId14" cstate="print"/>
            <a:srcRect/>
            <a:stretch>
              <a:fillRect/>
            </a:stretch>
          </p:blipFill>
          <p:spPr bwMode="gray">
            <a:xfrm>
              <a:off x="1769" y="2073"/>
              <a:ext cx="3311" cy="17"/>
            </a:xfrm>
            <a:prstGeom prst="rect">
              <a:avLst/>
            </a:prstGeom>
            <a:noFill/>
            <a:ln w="9525">
              <a:noFill/>
              <a:miter lim="800000"/>
              <a:headEnd/>
              <a:tailEnd/>
            </a:ln>
          </p:spPr>
        </p:pic>
        <p:pic>
          <p:nvPicPr>
            <p:cNvPr id="1048" name="Picture 19"/>
            <p:cNvPicPr>
              <a:picLocks noChangeAspect="1" noChangeArrowheads="1"/>
            </p:cNvPicPr>
            <p:nvPr userDrawn="1"/>
          </p:nvPicPr>
          <p:blipFill>
            <a:blip r:embed="rId14" cstate="print"/>
            <a:srcRect/>
            <a:stretch>
              <a:fillRect/>
            </a:stretch>
          </p:blipFill>
          <p:spPr bwMode="gray">
            <a:xfrm>
              <a:off x="1769" y="2100"/>
              <a:ext cx="3311" cy="17"/>
            </a:xfrm>
            <a:prstGeom prst="rect">
              <a:avLst/>
            </a:prstGeom>
            <a:noFill/>
            <a:ln w="9525">
              <a:noFill/>
              <a:miter lim="800000"/>
              <a:headEnd/>
              <a:tailEnd/>
            </a:ln>
          </p:spPr>
        </p:pic>
        <p:pic>
          <p:nvPicPr>
            <p:cNvPr id="1049" name="Picture 20"/>
            <p:cNvPicPr>
              <a:picLocks noChangeAspect="1" noChangeArrowheads="1"/>
            </p:cNvPicPr>
            <p:nvPr userDrawn="1"/>
          </p:nvPicPr>
          <p:blipFill>
            <a:blip r:embed="rId14" cstate="print"/>
            <a:srcRect/>
            <a:stretch>
              <a:fillRect/>
            </a:stretch>
          </p:blipFill>
          <p:spPr bwMode="gray">
            <a:xfrm>
              <a:off x="1769" y="2127"/>
              <a:ext cx="3311" cy="17"/>
            </a:xfrm>
            <a:prstGeom prst="rect">
              <a:avLst/>
            </a:prstGeom>
            <a:noFill/>
            <a:ln w="9525">
              <a:noFill/>
              <a:miter lim="800000"/>
              <a:headEnd/>
              <a:tailEnd/>
            </a:ln>
          </p:spPr>
        </p:pic>
        <p:pic>
          <p:nvPicPr>
            <p:cNvPr id="1050" name="Picture 21"/>
            <p:cNvPicPr>
              <a:picLocks noChangeAspect="1" noChangeArrowheads="1"/>
            </p:cNvPicPr>
            <p:nvPr userDrawn="1"/>
          </p:nvPicPr>
          <p:blipFill>
            <a:blip r:embed="rId14" cstate="print"/>
            <a:srcRect/>
            <a:stretch>
              <a:fillRect/>
            </a:stretch>
          </p:blipFill>
          <p:spPr bwMode="gray">
            <a:xfrm>
              <a:off x="1769" y="2154"/>
              <a:ext cx="3311" cy="17"/>
            </a:xfrm>
            <a:prstGeom prst="rect">
              <a:avLst/>
            </a:prstGeom>
            <a:noFill/>
            <a:ln w="9525">
              <a:noFill/>
              <a:miter lim="800000"/>
              <a:headEnd/>
              <a:tailEnd/>
            </a:ln>
          </p:spPr>
        </p:pic>
        <p:pic>
          <p:nvPicPr>
            <p:cNvPr id="1051" name="Picture 22"/>
            <p:cNvPicPr>
              <a:picLocks noChangeAspect="1" noChangeArrowheads="1"/>
            </p:cNvPicPr>
            <p:nvPr userDrawn="1"/>
          </p:nvPicPr>
          <p:blipFill>
            <a:blip r:embed="rId14" cstate="print"/>
            <a:srcRect/>
            <a:stretch>
              <a:fillRect/>
            </a:stretch>
          </p:blipFill>
          <p:spPr bwMode="gray">
            <a:xfrm>
              <a:off x="1769" y="2181"/>
              <a:ext cx="3311" cy="17"/>
            </a:xfrm>
            <a:prstGeom prst="rect">
              <a:avLst/>
            </a:prstGeom>
            <a:noFill/>
            <a:ln w="9525">
              <a:noFill/>
              <a:miter lim="800000"/>
              <a:headEnd/>
              <a:tailEnd/>
            </a:ln>
          </p:spPr>
        </p:pic>
      </p:grpSp>
      <p:pic>
        <p:nvPicPr>
          <p:cNvPr id="1028" name="Picture 87" descr="222_32"/>
          <p:cNvPicPr>
            <a:picLocks noChangeAspect="1" noChangeArrowheads="1"/>
          </p:cNvPicPr>
          <p:nvPr/>
        </p:nvPicPr>
        <p:blipFill>
          <a:blip r:embed="rId15" cstate="print"/>
          <a:srcRect/>
          <a:stretch>
            <a:fillRect/>
          </a:stretch>
        </p:blipFill>
        <p:spPr bwMode="auto">
          <a:xfrm>
            <a:off x="8153400" y="146050"/>
            <a:ext cx="884238" cy="436563"/>
          </a:xfrm>
          <a:prstGeom prst="rect">
            <a:avLst/>
          </a:prstGeom>
          <a:noFill/>
          <a:ln w="9525">
            <a:noFill/>
            <a:miter lim="800000"/>
            <a:headEnd/>
            <a:tailEnd/>
          </a:ln>
        </p:spPr>
      </p:pic>
      <p:sp>
        <p:nvSpPr>
          <p:cNvPr id="26" name="Rectangle 4"/>
          <p:cNvSpPr>
            <a:spLocks noChangeArrowheads="1"/>
          </p:cNvSpPr>
          <p:nvPr/>
        </p:nvSpPr>
        <p:spPr bwMode="gray">
          <a:xfrm>
            <a:off x="0" y="7938"/>
            <a:ext cx="9144000" cy="36512"/>
          </a:xfrm>
          <a:prstGeom prst="rect">
            <a:avLst/>
          </a:prstGeom>
          <a:solidFill>
            <a:schemeClr val="bg1"/>
          </a:solidFill>
          <a:ln w="9525" algn="ctr">
            <a:noFill/>
            <a:miter lim="800000"/>
            <a:headEnd/>
            <a:tailEnd/>
          </a:ln>
          <a:effectLst/>
        </p:spPr>
        <p:txBody>
          <a:bodyPr wrap="none" anchor="ctr"/>
          <a:lstStyle/>
          <a:p>
            <a:endParaRPr lang="en-GB" altLang="ja-JP" sz="1600">
              <a:latin typeface="+mn-lt"/>
            </a:endParaRPr>
          </a:p>
        </p:txBody>
      </p:sp>
      <p:sp>
        <p:nvSpPr>
          <p:cNvPr id="27" name="Rectangle 6"/>
          <p:cNvSpPr>
            <a:spLocks noChangeArrowheads="1"/>
          </p:cNvSpPr>
          <p:nvPr/>
        </p:nvSpPr>
        <p:spPr bwMode="gray">
          <a:xfrm>
            <a:off x="0" y="0"/>
            <a:ext cx="9144000" cy="25400"/>
          </a:xfrm>
          <a:prstGeom prst="rect">
            <a:avLst/>
          </a:prstGeom>
          <a:solidFill>
            <a:srgbClr val="FF0000"/>
          </a:solidFill>
          <a:ln w="9525" algn="ctr">
            <a:noFill/>
            <a:miter lim="800000"/>
            <a:headEnd/>
            <a:tailEnd/>
          </a:ln>
          <a:effectLst/>
        </p:spPr>
        <p:txBody>
          <a:bodyPr wrap="none" anchor="ctr"/>
          <a:lstStyle/>
          <a:p>
            <a:endParaRPr lang="en-GB" altLang="ja-JP" sz="1600">
              <a:latin typeface="+mn-lt"/>
            </a:endParaRPr>
          </a:p>
        </p:txBody>
      </p:sp>
      <p:sp>
        <p:nvSpPr>
          <p:cNvPr id="28" name="Line 7"/>
          <p:cNvSpPr>
            <a:spLocks noChangeShapeType="1"/>
          </p:cNvSpPr>
          <p:nvPr/>
        </p:nvSpPr>
        <p:spPr bwMode="gray">
          <a:xfrm>
            <a:off x="0" y="688975"/>
            <a:ext cx="9144000" cy="0"/>
          </a:xfrm>
          <a:prstGeom prst="line">
            <a:avLst/>
          </a:prstGeom>
          <a:noFill/>
          <a:ln w="6350">
            <a:solidFill>
              <a:srgbClr val="808080"/>
            </a:solidFill>
            <a:round/>
            <a:headEnd/>
            <a:tailEnd/>
          </a:ln>
        </p:spPr>
        <p:txBody>
          <a:bodyPr anchor="ctr"/>
          <a:lstStyle/>
          <a:p>
            <a:pPr>
              <a:defRPr/>
            </a:pPr>
            <a:endParaRPr lang="en-AU" dirty="0">
              <a:latin typeface="+mn-lt"/>
              <a:ea typeface="+mn-ea"/>
            </a:endParaRPr>
          </a:p>
        </p:txBody>
      </p:sp>
      <p:sp>
        <p:nvSpPr>
          <p:cNvPr id="29" name="Line 8"/>
          <p:cNvSpPr>
            <a:spLocks noChangeShapeType="1"/>
          </p:cNvSpPr>
          <p:nvPr/>
        </p:nvSpPr>
        <p:spPr bwMode="gray">
          <a:xfrm>
            <a:off x="0" y="41275"/>
            <a:ext cx="9144000" cy="0"/>
          </a:xfrm>
          <a:prstGeom prst="line">
            <a:avLst/>
          </a:prstGeom>
          <a:noFill/>
          <a:ln w="9525">
            <a:solidFill>
              <a:srgbClr val="FF0000"/>
            </a:solidFill>
            <a:round/>
            <a:headEnd/>
            <a:tailEnd/>
          </a:ln>
        </p:spPr>
        <p:txBody>
          <a:bodyPr anchor="ctr"/>
          <a:lstStyle/>
          <a:p>
            <a:pPr>
              <a:defRPr/>
            </a:pPr>
            <a:endParaRPr lang="en-AU" dirty="0">
              <a:latin typeface="+mn-lt"/>
              <a:ea typeface="+mn-ea"/>
            </a:endParaRPr>
          </a:p>
        </p:txBody>
      </p:sp>
      <p:sp>
        <p:nvSpPr>
          <p:cNvPr id="1033" name="Title Placeholder 1"/>
          <p:cNvSpPr>
            <a:spLocks noGrp="1"/>
          </p:cNvSpPr>
          <p:nvPr>
            <p:ph type="title"/>
          </p:nvPr>
        </p:nvSpPr>
        <p:spPr bwMode="auto">
          <a:xfrm>
            <a:off x="57150" y="0"/>
            <a:ext cx="7970838" cy="6953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30" name="Rectangle 10"/>
          <p:cNvSpPr>
            <a:spLocks noChangeArrowheads="1"/>
          </p:cNvSpPr>
          <p:nvPr/>
        </p:nvSpPr>
        <p:spPr bwMode="gray">
          <a:xfrm>
            <a:off x="0" y="6616700"/>
            <a:ext cx="9144000" cy="241300"/>
          </a:xfrm>
          <a:prstGeom prst="rect">
            <a:avLst/>
          </a:prstGeom>
          <a:solidFill>
            <a:srgbClr val="808080"/>
          </a:solidFill>
          <a:ln w="9525">
            <a:noFill/>
            <a:miter lim="800000"/>
            <a:headEnd/>
            <a:tailEnd/>
          </a:ln>
          <a:effectLst/>
        </p:spPr>
        <p:txBody>
          <a:bodyPr wrap="none" lIns="0" tIns="0" rIns="0" bIns="0" anchor="ctr"/>
          <a:lstStyle/>
          <a:p>
            <a:pPr>
              <a:tabLst>
                <a:tab pos="0" algn="l"/>
                <a:tab pos="4572000" algn="ctr"/>
                <a:tab pos="9144000" algn="r"/>
              </a:tabLst>
            </a:pPr>
            <a:r>
              <a:rPr lang="en-AU" altLang="ja-JP" sz="1000" dirty="0">
                <a:solidFill>
                  <a:schemeClr val="bg1"/>
                </a:solidFill>
                <a:latin typeface="+mn-lt"/>
              </a:rPr>
              <a:t>	</a:t>
            </a:r>
            <a:r>
              <a:rPr lang="en-AU" altLang="ja-JP" sz="1000" dirty="0" smtClean="0">
                <a:solidFill>
                  <a:schemeClr val="bg1"/>
                </a:solidFill>
                <a:latin typeface="+mn-lt"/>
              </a:rPr>
              <a:t>  Interstage BPM v11.2</a:t>
            </a:r>
            <a:r>
              <a:rPr lang="en-AU" altLang="ja-JP" sz="1000" dirty="0">
                <a:solidFill>
                  <a:schemeClr val="bg1"/>
                </a:solidFill>
                <a:latin typeface="+mn-lt"/>
              </a:rPr>
              <a:t>	 </a:t>
            </a:r>
            <a:fld id="{BF43565D-05EA-4068-BB4D-EC67E114E809}" type="slidenum">
              <a:rPr lang="en-AU" altLang="ja-JP" sz="1000" smtClean="0">
                <a:solidFill>
                  <a:schemeClr val="bg1"/>
                </a:solidFill>
                <a:latin typeface="+mn-lt"/>
              </a:rPr>
              <a:pPr>
                <a:tabLst>
                  <a:tab pos="0" algn="l"/>
                  <a:tab pos="4572000" algn="ctr"/>
                  <a:tab pos="9144000" algn="r"/>
                </a:tabLst>
              </a:pPr>
              <a:t>‹#›</a:t>
            </a:fld>
            <a:r>
              <a:rPr lang="en-AU" altLang="ja-JP" sz="1000" dirty="0" smtClean="0">
                <a:solidFill>
                  <a:schemeClr val="bg1"/>
                </a:solidFill>
                <a:latin typeface="+mn-lt"/>
              </a:rPr>
              <a:t>	</a:t>
            </a:r>
            <a:r>
              <a:rPr lang="en-US" altLang="ja-JP" sz="1000" dirty="0" smtClean="0">
                <a:solidFill>
                  <a:schemeClr val="bg1"/>
                </a:solidFill>
                <a:latin typeface="+mn-lt"/>
              </a:rPr>
              <a:t>Copyright </a:t>
            </a:r>
            <a:r>
              <a:rPr lang="en-US" altLang="ja-JP" sz="1000" dirty="0">
                <a:solidFill>
                  <a:schemeClr val="bg1"/>
                </a:solidFill>
                <a:latin typeface="+mn-lt"/>
              </a:rPr>
              <a:t>© 2010 FUJITSU </a:t>
            </a:r>
            <a:r>
              <a:rPr lang="en-US" altLang="ja-JP" sz="1000" dirty="0" smtClean="0">
                <a:solidFill>
                  <a:schemeClr val="bg1"/>
                </a:solidFill>
                <a:latin typeface="+mn-lt"/>
              </a:rPr>
              <a:t>LIMITED  </a:t>
            </a:r>
            <a:endParaRPr lang="en-GB" altLang="ja-JP" sz="900" dirty="0">
              <a:latin typeface="+mn-lt"/>
            </a:endParaRPr>
          </a:p>
        </p:txBody>
      </p:sp>
    </p:spTree>
  </p:cSld>
  <p:clrMap bg1="lt1" tx1="dk1" bg2="lt2" tx2="dk2" accent1="accent1" accent2="accent2" accent3="accent3" accent4="accent4" accent5="accent5" accent6="accent6" hlink="hlink" folHlink="folHlink"/>
  <p:sldLayoutIdLst>
    <p:sldLayoutId id="2147483938" r:id="rId1"/>
    <p:sldLayoutId id="2147483939" r:id="rId2"/>
    <p:sldLayoutId id="2147483940" r:id="rId3"/>
    <p:sldLayoutId id="2147483941" r:id="rId4"/>
    <p:sldLayoutId id="2147483942" r:id="rId5"/>
    <p:sldLayoutId id="2147483943" r:id="rId6"/>
    <p:sldLayoutId id="2147483944" r:id="rId7"/>
    <p:sldLayoutId id="2147483945" r:id="rId8"/>
    <p:sldLayoutId id="2147483946" r:id="rId9"/>
    <p:sldLayoutId id="2147483947" r:id="rId10"/>
    <p:sldLayoutId id="2147483948" r:id="rId11"/>
  </p:sldLayoutIdLst>
  <p:transition/>
  <p:timing>
    <p:tnLst>
      <p:par>
        <p:cTn id="1" dur="indefinite" restart="never" nodeType="tmRoot"/>
      </p:par>
    </p:tnLst>
  </p:timing>
  <p:hf hdr="0" ftr="0" dt="0"/>
  <p:txStyles>
    <p:titleStyle>
      <a:lvl1pPr algn="l" rtl="0" eaLnBrk="1" fontAlgn="base" hangingPunct="1">
        <a:spcBef>
          <a:spcPct val="0"/>
        </a:spcBef>
        <a:spcAft>
          <a:spcPct val="0"/>
        </a:spcAft>
        <a:defRPr sz="3200" kern="1200">
          <a:solidFill>
            <a:schemeClr val="tx1"/>
          </a:solidFill>
          <a:latin typeface="+mn-lt"/>
          <a:ea typeface="+mj-ea"/>
          <a:cs typeface="+mj-cs"/>
        </a:defRPr>
      </a:lvl1pPr>
      <a:lvl2pPr algn="l" rtl="0" eaLnBrk="1" fontAlgn="base" hangingPunct="1">
        <a:spcBef>
          <a:spcPct val="0"/>
        </a:spcBef>
        <a:spcAft>
          <a:spcPct val="0"/>
        </a:spcAft>
        <a:defRPr sz="3200">
          <a:solidFill>
            <a:schemeClr val="tx1"/>
          </a:solidFill>
          <a:latin typeface="Calibri" pitchFamily="34" charset="0"/>
        </a:defRPr>
      </a:lvl2pPr>
      <a:lvl3pPr algn="l" rtl="0" eaLnBrk="1" fontAlgn="base" hangingPunct="1">
        <a:spcBef>
          <a:spcPct val="0"/>
        </a:spcBef>
        <a:spcAft>
          <a:spcPct val="0"/>
        </a:spcAft>
        <a:defRPr sz="3200">
          <a:solidFill>
            <a:schemeClr val="tx1"/>
          </a:solidFill>
          <a:latin typeface="Calibri" pitchFamily="34" charset="0"/>
        </a:defRPr>
      </a:lvl3pPr>
      <a:lvl4pPr algn="l" rtl="0" eaLnBrk="1" fontAlgn="base" hangingPunct="1">
        <a:spcBef>
          <a:spcPct val="0"/>
        </a:spcBef>
        <a:spcAft>
          <a:spcPct val="0"/>
        </a:spcAft>
        <a:defRPr sz="3200">
          <a:solidFill>
            <a:schemeClr val="tx1"/>
          </a:solidFill>
          <a:latin typeface="Calibri" pitchFamily="34" charset="0"/>
        </a:defRPr>
      </a:lvl4pPr>
      <a:lvl5pPr algn="l" rtl="0" eaLnBrk="1" fontAlgn="base" hangingPunct="1">
        <a:spcBef>
          <a:spcPct val="0"/>
        </a:spcBef>
        <a:spcAft>
          <a:spcPct val="0"/>
        </a:spcAft>
        <a:defRPr sz="3200">
          <a:solidFill>
            <a:schemeClr val="tx1"/>
          </a:solidFill>
          <a:latin typeface="Calibri" pitchFamily="34" charset="0"/>
        </a:defRPr>
      </a:lvl5pPr>
      <a:lvl6pPr marL="457200" algn="l" rtl="0" eaLnBrk="1" fontAlgn="base" hangingPunct="1">
        <a:spcBef>
          <a:spcPct val="0"/>
        </a:spcBef>
        <a:spcAft>
          <a:spcPct val="0"/>
        </a:spcAft>
        <a:defRPr sz="3200">
          <a:solidFill>
            <a:schemeClr val="tx1"/>
          </a:solidFill>
          <a:latin typeface="Calibri" pitchFamily="34" charset="0"/>
        </a:defRPr>
      </a:lvl6pPr>
      <a:lvl7pPr marL="914400" algn="l" rtl="0" eaLnBrk="1" fontAlgn="base" hangingPunct="1">
        <a:spcBef>
          <a:spcPct val="0"/>
        </a:spcBef>
        <a:spcAft>
          <a:spcPct val="0"/>
        </a:spcAft>
        <a:defRPr sz="3200">
          <a:solidFill>
            <a:schemeClr val="tx1"/>
          </a:solidFill>
          <a:latin typeface="Calibri" pitchFamily="34" charset="0"/>
        </a:defRPr>
      </a:lvl7pPr>
      <a:lvl8pPr marL="1371600" algn="l" rtl="0" eaLnBrk="1" fontAlgn="base" hangingPunct="1">
        <a:spcBef>
          <a:spcPct val="0"/>
        </a:spcBef>
        <a:spcAft>
          <a:spcPct val="0"/>
        </a:spcAft>
        <a:defRPr sz="3200">
          <a:solidFill>
            <a:schemeClr val="tx1"/>
          </a:solidFill>
          <a:latin typeface="Calibri" pitchFamily="34" charset="0"/>
        </a:defRPr>
      </a:lvl8pPr>
      <a:lvl9pPr marL="1828800" algn="l" rtl="0" eaLnBrk="1" fontAlgn="base" hangingPunct="1">
        <a:spcBef>
          <a:spcPct val="0"/>
        </a:spcBef>
        <a:spcAft>
          <a:spcPct val="0"/>
        </a:spcAft>
        <a:defRPr sz="3200">
          <a:solidFill>
            <a:schemeClr val="tx1"/>
          </a:solidFill>
          <a:latin typeface="Calibri" pitchFamily="34" charset="0"/>
        </a:defRPr>
      </a:lvl9pPr>
    </p:titleStyle>
    <p:bodyStyle>
      <a:lvl1pPr marL="342900" indent="-342900" algn="l" rtl="0" eaLnBrk="1" fontAlgn="base" hangingPunct="1">
        <a:lnSpc>
          <a:spcPct val="95000"/>
        </a:lnSpc>
        <a:spcBef>
          <a:spcPct val="20000"/>
        </a:spcBef>
        <a:spcAft>
          <a:spcPts val="288"/>
        </a:spcAft>
        <a:buClr>
          <a:srgbClr val="C00000"/>
        </a:buClr>
        <a:buFont typeface="Arial" charset="0"/>
        <a:buChar char="■"/>
        <a:defRPr lang="en-US" altLang="en-US" sz="2400" kern="1200" dirty="0">
          <a:solidFill>
            <a:schemeClr val="tx1"/>
          </a:solidFill>
          <a:latin typeface="+mn-lt"/>
          <a:ea typeface="MS PGothic" pitchFamily="34" charset="-128"/>
          <a:cs typeface="Arial" pitchFamily="34" charset="0"/>
        </a:defRPr>
      </a:lvl1pPr>
      <a:lvl2pPr marL="682625" indent="-341313" algn="l" rtl="0" eaLnBrk="1" fontAlgn="base" hangingPunct="1">
        <a:lnSpc>
          <a:spcPct val="95000"/>
        </a:lnSpc>
        <a:spcBef>
          <a:spcPct val="20000"/>
        </a:spcBef>
        <a:spcAft>
          <a:spcPts val="238"/>
        </a:spcAft>
        <a:buClr>
          <a:srgbClr val="737373"/>
        </a:buClr>
        <a:buSzPct val="80000"/>
        <a:buFont typeface="Wingdings" pitchFamily="2" charset="2"/>
        <a:buChar char=""/>
        <a:defRPr sz="2000" kern="1200">
          <a:solidFill>
            <a:schemeClr val="tx1"/>
          </a:solidFill>
          <a:latin typeface="+mn-lt"/>
          <a:ea typeface="MS PGothic" pitchFamily="34" charset="-128"/>
          <a:cs typeface="Arial" pitchFamily="34" charset="0"/>
        </a:defRPr>
      </a:lvl2pPr>
      <a:lvl3pPr marL="989013" indent="-341313" algn="l" rtl="0" eaLnBrk="1" fontAlgn="base" hangingPunct="1">
        <a:lnSpc>
          <a:spcPct val="95000"/>
        </a:lnSpc>
        <a:spcBef>
          <a:spcPct val="20000"/>
        </a:spcBef>
        <a:spcAft>
          <a:spcPts val="213"/>
        </a:spcAft>
        <a:buFont typeface="Arial" charset="0"/>
        <a:buChar char="•"/>
        <a:defRPr kern="1200">
          <a:solidFill>
            <a:schemeClr val="tx1"/>
          </a:solidFill>
          <a:latin typeface="+mn-lt"/>
          <a:ea typeface="MS PGothic" pitchFamily="34" charset="-128"/>
          <a:cs typeface="Arial" pitchFamily="34" charset="0"/>
        </a:defRPr>
      </a:lvl3pPr>
      <a:lvl4pPr marL="1331913" indent="-341313" algn="l" rtl="0" eaLnBrk="1" fontAlgn="base" hangingPunct="1">
        <a:lnSpc>
          <a:spcPct val="95000"/>
        </a:lnSpc>
        <a:spcBef>
          <a:spcPct val="20000"/>
        </a:spcBef>
        <a:spcAft>
          <a:spcPts val="188"/>
        </a:spcAft>
        <a:buFont typeface="Arial" charset="0"/>
        <a:buChar char="–"/>
        <a:defRPr sz="1600" kern="1200">
          <a:solidFill>
            <a:schemeClr val="tx1"/>
          </a:solidFill>
          <a:latin typeface="+mn-lt"/>
          <a:ea typeface="MS PGothic" pitchFamily="34" charset="-128"/>
          <a:cs typeface="Arial" pitchFamily="34" charset="0"/>
        </a:defRPr>
      </a:lvl4pPr>
      <a:lvl5pPr marL="1673225" indent="-341313" algn="l" rtl="0" eaLnBrk="1" fontAlgn="base" hangingPunct="1">
        <a:spcBef>
          <a:spcPct val="20000"/>
        </a:spcBef>
        <a:spcAft>
          <a:spcPct val="0"/>
        </a:spcAft>
        <a:buFont typeface="Arial" charset="0"/>
        <a:buChar char="»"/>
        <a:defRPr sz="1400" kern="1200">
          <a:solidFill>
            <a:schemeClr val="tx1"/>
          </a:solidFill>
          <a:latin typeface="+mn-lt"/>
          <a:ea typeface="MS PGothic" pitchFamily="34" charset="-128"/>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host]:[port]/console/TenantManager.pag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Grp="1" noChangeArrowheads="1"/>
          </p:cNvSpPr>
          <p:nvPr>
            <p:ph type="title"/>
          </p:nvPr>
        </p:nvSpPr>
        <p:spPr/>
        <p:txBody>
          <a:bodyPr>
            <a:normAutofit/>
          </a:bodyPr>
          <a:lstStyle/>
          <a:p>
            <a:pPr>
              <a:defRPr/>
            </a:pPr>
            <a:r>
              <a:rPr lang="en-US" dirty="0" smtClean="0"/>
              <a:t>Administration</a:t>
            </a:r>
          </a:p>
        </p:txBody>
      </p:sp>
      <p:sp>
        <p:nvSpPr>
          <p:cNvPr id="4" name="Text Placeholder 3"/>
          <p:cNvSpPr>
            <a:spLocks noGrp="1"/>
          </p:cNvSpPr>
          <p:nvPr>
            <p:ph type="body" idx="1"/>
          </p:nvPr>
        </p:nvSpPr>
        <p:spPr/>
        <p:txBody>
          <a:bodyPr/>
          <a:lstStyle/>
          <a:p>
            <a:pPr>
              <a:defRPr/>
            </a:pPr>
            <a:endParaRPr lang="en-AU" dirty="0">
              <a:ea typeface="MS PGothic"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Management: Settings</a:t>
            </a:r>
            <a:endParaRPr lang="en-US" dirty="0"/>
          </a:p>
        </p:txBody>
      </p:sp>
      <p:sp>
        <p:nvSpPr>
          <p:cNvPr id="3" name="Content Placeholder 2"/>
          <p:cNvSpPr>
            <a:spLocks noGrp="1"/>
          </p:cNvSpPr>
          <p:nvPr>
            <p:ph idx="1"/>
          </p:nvPr>
        </p:nvSpPr>
        <p:spPr/>
        <p:txBody>
          <a:bodyPr/>
          <a:lstStyle/>
          <a:p>
            <a:r>
              <a:rPr lang="en-US" dirty="0" smtClean="0"/>
              <a:t>Decision Table Settings</a:t>
            </a:r>
          </a:p>
          <a:p>
            <a:pPr lvl="1"/>
            <a:r>
              <a:rPr lang="en-US" dirty="0" smtClean="0"/>
              <a:t>View available decision tables</a:t>
            </a:r>
          </a:p>
          <a:p>
            <a:pPr lvl="1"/>
            <a:endParaRPr lang="en-US" dirty="0" smtClean="0"/>
          </a:p>
          <a:p>
            <a:r>
              <a:rPr lang="en-US" dirty="0" smtClean="0"/>
              <a:t>Customize Application Accordions</a:t>
            </a:r>
          </a:p>
          <a:p>
            <a:pPr lvl="1"/>
            <a:r>
              <a:rPr lang="en-US" dirty="0" smtClean="0"/>
              <a:t>Customize console left-hand menu and main menu items</a:t>
            </a:r>
          </a:p>
          <a:p>
            <a:pPr lvl="1"/>
            <a:r>
              <a:rPr lang="en-US" dirty="0" smtClean="0"/>
              <a:t>Menu cannot be customized for individual users, there are only two views supported, “Admin Users” and “Non Admin Users”</a:t>
            </a:r>
            <a:endParaRPr lang="en-US" dirty="0"/>
          </a:p>
        </p:txBody>
      </p:sp>
      <p:sp>
        <p:nvSpPr>
          <p:cNvPr id="5" name="Rectangle 4"/>
          <p:cNvSpPr/>
          <p:nvPr/>
        </p:nvSpPr>
        <p:spPr>
          <a:xfrm>
            <a:off x="733647" y="3848986"/>
            <a:ext cx="6804837" cy="237106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1400" b="0" dirty="0" smtClean="0">
                <a:solidFill>
                  <a:schemeClr val="tx1"/>
                </a:solidFill>
              </a:rPr>
              <a:t>* [Dashboard|getDashboard.page]</a:t>
            </a:r>
          </a:p>
          <a:p>
            <a:pPr algn="l"/>
            <a:r>
              <a:rPr lang="en-US" sz="1400" b="0" dirty="0" smtClean="0">
                <a:solidFill>
                  <a:schemeClr val="tx1"/>
                </a:solidFill>
              </a:rPr>
              <a:t>* [Tasks|getMyTasks.page]</a:t>
            </a:r>
          </a:p>
          <a:p>
            <a:pPr algn="l"/>
            <a:r>
              <a:rPr lang="en-US" sz="1400" b="0" dirty="0" smtClean="0">
                <a:solidFill>
                  <a:schemeClr val="tx1"/>
                </a:solidFill>
              </a:rPr>
              <a:t>** [My Tasks|getTaskListDisplay.page|icon-&gt;web/images/icon_MyTasks.gif]</a:t>
            </a:r>
          </a:p>
          <a:p>
            <a:pPr algn="l"/>
            <a:r>
              <a:rPr lang="en-US" sz="1400" b="0" dirty="0" smtClean="0">
                <a:solidFill>
                  <a:schemeClr val="tx1"/>
                </a:solidFill>
              </a:rPr>
              <a:t>** [My Team Tasks|getTeamTasks.page|icon-&gt;web/images/icon_MyTeamTasks.gif]</a:t>
            </a:r>
          </a:p>
          <a:p>
            <a:pPr algn="l"/>
            <a:r>
              <a:rPr lang="en-US" sz="1400" b="0" dirty="0" smtClean="0">
                <a:solidFill>
                  <a:schemeClr val="tx1"/>
                </a:solidFill>
              </a:rPr>
              <a:t>** [Task Searches|searchTask.page|icon-&gt;web/images/icon_Searches.gif]</a:t>
            </a:r>
          </a:p>
          <a:p>
            <a:pPr algn="l"/>
            <a:r>
              <a:rPr lang="en-US" sz="1400" b="0" dirty="0" smtClean="0">
                <a:solidFill>
                  <a:schemeClr val="tx1"/>
                </a:solidFill>
              </a:rPr>
              <a:t>* [Analytics|analytics.page#url:'connectAnalytics.page']</a:t>
            </a:r>
          </a:p>
          <a:p>
            <a:pPr algn="l"/>
            <a:r>
              <a:rPr lang="en-US" sz="1400" b="0" dirty="0" smtClean="0">
                <a:solidFill>
                  <a:schemeClr val="tx1"/>
                </a:solidFill>
              </a:rPr>
              <a:t>* [Community|cmntManager.page]</a:t>
            </a:r>
          </a:p>
          <a:p>
            <a:pPr algn="l"/>
            <a:r>
              <a:rPr lang="en-US" sz="1400" b="0" dirty="0" smtClean="0">
                <a:solidFill>
                  <a:schemeClr val="tx1"/>
                </a:solidFill>
              </a:rPr>
              <a:t>**[My Pages|wikilistShow.page?actionName=myWikiList]</a:t>
            </a:r>
            <a:endParaRPr lang="en-US" sz="1400" b="0" dirty="0">
              <a:solidFill>
                <a:schemeClr val="tx1"/>
              </a:solidFill>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Management: Settings</a:t>
            </a:r>
            <a:endParaRPr lang="en-US" dirty="0"/>
          </a:p>
        </p:txBody>
      </p:sp>
      <p:sp>
        <p:nvSpPr>
          <p:cNvPr id="3" name="Content Placeholder 2"/>
          <p:cNvSpPr>
            <a:spLocks noGrp="1"/>
          </p:cNvSpPr>
          <p:nvPr>
            <p:ph idx="1"/>
          </p:nvPr>
        </p:nvSpPr>
        <p:spPr/>
        <p:txBody>
          <a:bodyPr/>
          <a:lstStyle/>
          <a:p>
            <a:r>
              <a:rPr lang="en-US" dirty="0" smtClean="0"/>
              <a:t>Skins</a:t>
            </a:r>
          </a:p>
          <a:p>
            <a:pPr lvl="1"/>
            <a:r>
              <a:rPr lang="en-US" dirty="0" smtClean="0"/>
              <a:t>Each application may have its own logo and style-sheet for personalization</a:t>
            </a:r>
          </a:p>
          <a:p>
            <a:pPr lvl="1"/>
            <a:r>
              <a:rPr lang="en-US" dirty="0" smtClean="0"/>
              <a:t>To change, copy images and style-sheets in following folder</a:t>
            </a:r>
          </a:p>
          <a:p>
            <a:pPr lvl="2">
              <a:buNone/>
            </a:pPr>
            <a:r>
              <a:rPr lang="en-US" i="1" dirty="0" smtClean="0"/>
              <a:t>	</a:t>
            </a:r>
            <a:r>
              <a:rPr lang="en-US" sz="1600" i="1" dirty="0" smtClean="0"/>
              <a:t>Logo: “&lt;console Installation Directory&gt;/tenants/&lt;tenantName&gt;/apps/&lt;Application ID&gt;/web/images”</a:t>
            </a:r>
          </a:p>
          <a:p>
            <a:pPr lvl="2">
              <a:buNone/>
            </a:pPr>
            <a:r>
              <a:rPr lang="en-US" sz="1600" i="1" dirty="0" smtClean="0"/>
              <a:t>	Style sheet: “&lt;console Installation Directory&gt;/tenants/&lt;tenantName&gt;/apps/&lt;Application 		ID&gt;/web/styles”</a:t>
            </a:r>
          </a:p>
          <a:p>
            <a:pPr lvl="1"/>
            <a:r>
              <a:rPr lang="en-US" dirty="0" smtClean="0"/>
              <a:t>Select image and style sheet from drop down and apply</a:t>
            </a:r>
            <a:endParaRPr lang="en-US" dirty="0"/>
          </a:p>
        </p:txBody>
      </p:sp>
      <p:pic>
        <p:nvPicPr>
          <p:cNvPr id="1864706" name="Picture 2"/>
          <p:cNvPicPr>
            <a:picLocks noChangeAspect="1" noChangeArrowheads="1"/>
          </p:cNvPicPr>
          <p:nvPr/>
        </p:nvPicPr>
        <p:blipFill>
          <a:blip r:embed="rId3" cstate="print"/>
          <a:srcRect/>
          <a:stretch>
            <a:fillRect/>
          </a:stretch>
        </p:blipFill>
        <p:spPr bwMode="auto">
          <a:xfrm>
            <a:off x="837425" y="3881770"/>
            <a:ext cx="5534025" cy="17526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 Configuration</a:t>
            </a:r>
            <a:endParaRPr lang="en-US" dirty="0"/>
          </a:p>
        </p:txBody>
      </p:sp>
      <p:sp>
        <p:nvSpPr>
          <p:cNvPr id="3" name="Content Placeholder 2"/>
          <p:cNvSpPr>
            <a:spLocks noGrp="1"/>
          </p:cNvSpPr>
          <p:nvPr>
            <p:ph idx="1"/>
          </p:nvPr>
        </p:nvSpPr>
        <p:spPr/>
        <p:txBody>
          <a:bodyPr/>
          <a:lstStyle/>
          <a:p>
            <a:r>
              <a:rPr lang="en-US" dirty="0" smtClean="0"/>
              <a:t>Change log configuration to control </a:t>
            </a:r>
          </a:p>
          <a:p>
            <a:pPr lvl="1"/>
            <a:r>
              <a:rPr lang="en-US" dirty="0" smtClean="0"/>
              <a:t>The information to be logged</a:t>
            </a:r>
          </a:p>
          <a:p>
            <a:pPr lvl="1"/>
            <a:r>
              <a:rPr lang="en-US" dirty="0" smtClean="0"/>
              <a:t>Log file size</a:t>
            </a:r>
          </a:p>
          <a:p>
            <a:pPr lvl="1"/>
            <a:r>
              <a:rPr lang="en-US" dirty="0" smtClean="0"/>
              <a:t>Number of backup files to be kept etc.</a:t>
            </a:r>
            <a:endParaRPr lang="en-US" dirty="0"/>
          </a:p>
        </p:txBody>
      </p:sp>
      <p:pic>
        <p:nvPicPr>
          <p:cNvPr id="1865730" name="Picture 2"/>
          <p:cNvPicPr>
            <a:picLocks noChangeAspect="1" noChangeArrowheads="1"/>
          </p:cNvPicPr>
          <p:nvPr/>
        </p:nvPicPr>
        <p:blipFill>
          <a:blip r:embed="rId3" cstate="print"/>
          <a:srcRect/>
          <a:stretch>
            <a:fillRect/>
          </a:stretch>
        </p:blipFill>
        <p:spPr bwMode="auto">
          <a:xfrm>
            <a:off x="745830" y="2627460"/>
            <a:ext cx="5695950" cy="25812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View Log</a:t>
            </a:r>
            <a:endParaRPr lang="en-US" dirty="0"/>
          </a:p>
        </p:txBody>
      </p:sp>
      <p:sp>
        <p:nvSpPr>
          <p:cNvPr id="3" name="Content Placeholder 2"/>
          <p:cNvSpPr>
            <a:spLocks noGrp="1"/>
          </p:cNvSpPr>
          <p:nvPr>
            <p:ph idx="1"/>
          </p:nvPr>
        </p:nvSpPr>
        <p:spPr/>
        <p:txBody>
          <a:bodyPr/>
          <a:lstStyle/>
          <a:p>
            <a:r>
              <a:rPr lang="en-US" dirty="0" smtClean="0"/>
              <a:t>Admin can access server log in the console</a:t>
            </a:r>
            <a:endParaRPr lang="en-US" dirty="0"/>
          </a:p>
        </p:txBody>
      </p:sp>
      <p:pic>
        <p:nvPicPr>
          <p:cNvPr id="1866754" name="Picture 2"/>
          <p:cNvPicPr>
            <a:picLocks noChangeAspect="1" noChangeArrowheads="1"/>
          </p:cNvPicPr>
          <p:nvPr/>
        </p:nvPicPr>
        <p:blipFill>
          <a:blip r:embed="rId3" cstate="print"/>
          <a:srcRect/>
          <a:stretch>
            <a:fillRect/>
          </a:stretch>
        </p:blipFill>
        <p:spPr bwMode="auto">
          <a:xfrm>
            <a:off x="603952" y="1412026"/>
            <a:ext cx="5724525" cy="1609725"/>
          </a:xfrm>
          <a:prstGeom prst="rect">
            <a:avLst/>
          </a:prstGeom>
          <a:noFill/>
          <a:ln w="9525">
            <a:noFill/>
            <a:miter lim="800000"/>
            <a:headEnd/>
            <a:tailEnd/>
          </a:ln>
        </p:spPr>
      </p:pic>
      <p:pic>
        <p:nvPicPr>
          <p:cNvPr id="1866755" name="Picture 3"/>
          <p:cNvPicPr>
            <a:picLocks noChangeAspect="1" noChangeArrowheads="1"/>
          </p:cNvPicPr>
          <p:nvPr/>
        </p:nvPicPr>
        <p:blipFill>
          <a:blip r:embed="rId4" cstate="print"/>
          <a:srcRect/>
          <a:stretch>
            <a:fillRect/>
          </a:stretch>
        </p:blipFill>
        <p:spPr bwMode="auto">
          <a:xfrm>
            <a:off x="2584499" y="2283121"/>
            <a:ext cx="5118125" cy="376680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Console Skin</a:t>
            </a:r>
            <a:endParaRPr lang="en-US" dirty="0"/>
          </a:p>
        </p:txBody>
      </p:sp>
      <p:sp>
        <p:nvSpPr>
          <p:cNvPr id="3" name="Content Placeholder 2"/>
          <p:cNvSpPr>
            <a:spLocks noGrp="1"/>
          </p:cNvSpPr>
          <p:nvPr>
            <p:ph idx="1"/>
          </p:nvPr>
        </p:nvSpPr>
        <p:spPr/>
        <p:txBody>
          <a:bodyPr/>
          <a:lstStyle/>
          <a:p>
            <a:r>
              <a:rPr lang="en-US" dirty="0" smtClean="0"/>
              <a:t>Admin can also update console skin (logo and style-sheet)</a:t>
            </a:r>
          </a:p>
          <a:p>
            <a:r>
              <a:rPr lang="en-US" dirty="0" smtClean="0"/>
              <a:t>Three style sheets are provided by default</a:t>
            </a:r>
          </a:p>
        </p:txBody>
      </p:sp>
      <p:pic>
        <p:nvPicPr>
          <p:cNvPr id="4" name="Picture 3" descr="SkinAdmin2.png"/>
          <p:cNvPicPr>
            <a:picLocks noChangeAspect="1"/>
          </p:cNvPicPr>
          <p:nvPr/>
        </p:nvPicPr>
        <p:blipFill>
          <a:blip r:embed="rId3" cstate="print"/>
          <a:stretch>
            <a:fillRect/>
          </a:stretch>
        </p:blipFill>
        <p:spPr>
          <a:xfrm>
            <a:off x="719925" y="2452810"/>
            <a:ext cx="6173062" cy="2229161"/>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Administration</a:t>
            </a:r>
            <a:endParaRPr lang="en-US" dirty="0"/>
          </a:p>
        </p:txBody>
      </p:sp>
      <p:sp>
        <p:nvSpPr>
          <p:cNvPr id="3" name="Content Placeholder 2"/>
          <p:cNvSpPr>
            <a:spLocks noGrp="1"/>
          </p:cNvSpPr>
          <p:nvPr>
            <p:ph idx="1"/>
          </p:nvPr>
        </p:nvSpPr>
        <p:spPr/>
        <p:txBody>
          <a:bodyPr/>
          <a:lstStyle/>
          <a:p>
            <a:r>
              <a:rPr lang="en-US" dirty="0" smtClean="0"/>
              <a:t>Process Archiving</a:t>
            </a:r>
          </a:p>
          <a:p>
            <a:pPr lvl="1"/>
            <a:r>
              <a:rPr lang="en-US" dirty="0" smtClean="0"/>
              <a:t>Old process instances can be archived (archiving improves performance)</a:t>
            </a:r>
          </a:p>
          <a:p>
            <a:pPr lvl="1"/>
            <a:r>
              <a:rPr lang="en-US" dirty="0" smtClean="0"/>
              <a:t>Only process instances in Closed, Aborted, or Error state can be archived.</a:t>
            </a:r>
          </a:p>
          <a:p>
            <a:pPr lvl="1"/>
            <a:r>
              <a:rPr lang="en-US" dirty="0" smtClean="0"/>
              <a:t>Archiving a process instance is one step short of permanently deleting it. While you can view the details and history of an archived process instance, you can neither edit it, nor access its BPMN view</a:t>
            </a:r>
          </a:p>
          <a:p>
            <a:pPr lvl="1"/>
            <a:r>
              <a:rPr lang="en-US" dirty="0" smtClean="0"/>
              <a:t>Archival is irreversible. Once archived, a process instance cannot be reinstated; it can only be deleted.</a:t>
            </a:r>
          </a:p>
          <a:p>
            <a:pPr lvl="1"/>
            <a:endParaRPr lang="en-US" dirty="0" smtClean="0"/>
          </a:p>
          <a:p>
            <a:r>
              <a:rPr lang="en-US" dirty="0" smtClean="0"/>
              <a:t>To archive a process instance</a:t>
            </a:r>
          </a:p>
          <a:p>
            <a:pPr lvl="1"/>
            <a:r>
              <a:rPr lang="en-US" dirty="0" smtClean="0"/>
              <a:t>Open the “Summary” tab and click “archive”</a:t>
            </a:r>
          </a:p>
          <a:p>
            <a:pPr lvl="1"/>
            <a:endParaRPr lang="en-US" dirty="0" smtClean="0"/>
          </a:p>
          <a:p>
            <a:r>
              <a:rPr lang="en-US" dirty="0" smtClean="0"/>
              <a:t>Archived processes can be accessed by selecting “All/My Archived Process” filter in “My Process” </a:t>
            </a:r>
            <a:endParaRPr lang="en-US"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Administration</a:t>
            </a:r>
            <a:endParaRPr lang="en-US" dirty="0"/>
          </a:p>
        </p:txBody>
      </p:sp>
      <p:sp>
        <p:nvSpPr>
          <p:cNvPr id="3" name="Content Placeholder 2"/>
          <p:cNvSpPr>
            <a:spLocks noGrp="1"/>
          </p:cNvSpPr>
          <p:nvPr>
            <p:ph idx="1"/>
          </p:nvPr>
        </p:nvSpPr>
        <p:spPr/>
        <p:txBody>
          <a:bodyPr/>
          <a:lstStyle/>
          <a:p>
            <a:r>
              <a:rPr lang="en-US" dirty="0" smtClean="0"/>
              <a:t>Process Migration</a:t>
            </a:r>
          </a:p>
          <a:p>
            <a:pPr lvl="1"/>
            <a:r>
              <a:rPr lang="en-US" dirty="0" smtClean="0"/>
              <a:t>When a process definition is updated and deployed, all new instances will use updated definition, but already running instances continue to use the old process definition</a:t>
            </a:r>
          </a:p>
          <a:p>
            <a:pPr lvl="1"/>
            <a:r>
              <a:rPr lang="en-US" dirty="0" smtClean="0"/>
              <a:t>If old processes are also required to be updated, they can be migrated to new version of definition.</a:t>
            </a:r>
          </a:p>
          <a:p>
            <a:pPr lvl="1"/>
            <a:endParaRPr lang="en-US" dirty="0" smtClean="0"/>
          </a:p>
          <a:p>
            <a:r>
              <a:rPr lang="en-US" dirty="0" smtClean="0"/>
              <a:t>To migrate a process</a:t>
            </a:r>
          </a:p>
          <a:p>
            <a:pPr lvl="1"/>
            <a:r>
              <a:rPr lang="en-US" dirty="0" smtClean="0"/>
              <a:t>Right click on process in the list and select “migrate”</a:t>
            </a:r>
          </a:p>
          <a:p>
            <a:pPr lvl="1"/>
            <a:r>
              <a:rPr lang="en-US" dirty="0" smtClean="0"/>
              <a:t>User will be asked to specify options to migrate.</a:t>
            </a:r>
          </a:p>
          <a:p>
            <a:pPr lvl="1"/>
            <a:r>
              <a:rPr lang="en-US" dirty="0" smtClean="0"/>
              <a:t>Multiple process instances can be selected and migrated in batch</a:t>
            </a:r>
          </a:p>
          <a:p>
            <a:pPr lvl="2"/>
            <a:r>
              <a:rPr lang="en-US" dirty="0" smtClean="0"/>
              <a:t>Result summary will provide details of successfully migrated and failed process</a:t>
            </a:r>
            <a:endParaRPr 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Administration</a:t>
            </a:r>
            <a:endParaRPr lang="en-US" dirty="0"/>
          </a:p>
        </p:txBody>
      </p:sp>
      <p:sp>
        <p:nvSpPr>
          <p:cNvPr id="3" name="Content Placeholder 2"/>
          <p:cNvSpPr>
            <a:spLocks noGrp="1"/>
          </p:cNvSpPr>
          <p:nvPr>
            <p:ph idx="1"/>
          </p:nvPr>
        </p:nvSpPr>
        <p:spPr/>
        <p:txBody>
          <a:bodyPr/>
          <a:lstStyle/>
          <a:p>
            <a:r>
              <a:rPr lang="en-US" dirty="0" smtClean="0"/>
              <a:t>Migration Setting</a:t>
            </a:r>
          </a:p>
          <a:p>
            <a:pPr lvl="1"/>
            <a:r>
              <a:rPr lang="en-US" dirty="0" smtClean="0"/>
              <a:t>Leave Unchanged</a:t>
            </a:r>
          </a:p>
          <a:p>
            <a:pPr lvl="2"/>
            <a:r>
              <a:rPr lang="en-US" dirty="0" smtClean="0"/>
              <a:t>If migration fails for a process, skip that process</a:t>
            </a:r>
          </a:p>
          <a:p>
            <a:pPr lvl="1"/>
            <a:r>
              <a:rPr lang="en-US" dirty="0" smtClean="0"/>
              <a:t>Change and mark error</a:t>
            </a:r>
          </a:p>
          <a:p>
            <a:pPr lvl="2"/>
            <a:r>
              <a:rPr lang="en-US" dirty="0" smtClean="0"/>
              <a:t>Migrate to new definition and change the state to “Error”</a:t>
            </a:r>
          </a:p>
          <a:p>
            <a:pPr lvl="2"/>
            <a:endParaRPr lang="en-US" dirty="0" smtClean="0"/>
          </a:p>
          <a:p>
            <a:pPr lvl="1"/>
            <a:r>
              <a:rPr lang="en-US" dirty="0" smtClean="0"/>
              <a:t>Dropdown provides list of all available definitions, select the target definition and select “Migrate” </a:t>
            </a:r>
            <a:endParaRPr lang="en-US" dirty="0"/>
          </a:p>
        </p:txBody>
      </p:sp>
      <p:pic>
        <p:nvPicPr>
          <p:cNvPr id="1867778" name="Picture 2"/>
          <p:cNvPicPr>
            <a:picLocks noChangeAspect="1" noChangeArrowheads="1"/>
          </p:cNvPicPr>
          <p:nvPr/>
        </p:nvPicPr>
        <p:blipFill>
          <a:blip r:embed="rId3" cstate="print"/>
          <a:srcRect/>
          <a:stretch>
            <a:fillRect/>
          </a:stretch>
        </p:blipFill>
        <p:spPr bwMode="auto">
          <a:xfrm>
            <a:off x="772190" y="4086781"/>
            <a:ext cx="3771900" cy="18954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Administration</a:t>
            </a:r>
            <a:endParaRPr lang="en-US" dirty="0"/>
          </a:p>
        </p:txBody>
      </p:sp>
      <p:sp>
        <p:nvSpPr>
          <p:cNvPr id="3" name="Content Placeholder 2"/>
          <p:cNvSpPr>
            <a:spLocks noGrp="1"/>
          </p:cNvSpPr>
          <p:nvPr>
            <p:ph idx="1"/>
          </p:nvPr>
        </p:nvSpPr>
        <p:spPr/>
        <p:txBody>
          <a:bodyPr/>
          <a:lstStyle/>
          <a:p>
            <a:r>
              <a:rPr lang="en-US" dirty="0" smtClean="0"/>
              <a:t>Migration Restrictions</a:t>
            </a:r>
          </a:p>
          <a:p>
            <a:pPr lvl="1"/>
            <a:r>
              <a:rPr lang="en-US" dirty="0" smtClean="0"/>
              <a:t>Migration preserves the process instance state as long as all the active tasks (activities) have matching names in the destination process definition</a:t>
            </a:r>
          </a:p>
          <a:p>
            <a:pPr lvl="1"/>
            <a:r>
              <a:rPr lang="en-US" dirty="0" smtClean="0"/>
              <a:t>If an activity in the source process instance has no correspondingly named activity in the destination process definition, the source process activity will be considered to be "removed“</a:t>
            </a:r>
          </a:p>
          <a:p>
            <a:pPr lvl="1"/>
            <a:r>
              <a:rPr lang="en-US" dirty="0" smtClean="0"/>
              <a:t>If an activity in the destination process definition has no correspondingly named activity in the source process instance, the destination process activity will be added to the source process instance</a:t>
            </a:r>
          </a:p>
          <a:p>
            <a:pPr lvl="1"/>
            <a:r>
              <a:rPr lang="en-US" dirty="0" smtClean="0"/>
              <a:t>Target definition must have an activity matching the name of currently active activity in source process.</a:t>
            </a:r>
          </a:p>
          <a:p>
            <a:pPr lvl="1"/>
            <a:r>
              <a:rPr lang="en-US" dirty="0" smtClean="0"/>
              <a:t>If the assignee of an active node is changed during migration, the corresponding work item is not changed</a:t>
            </a:r>
            <a:endParaRPr lang="en-US"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DMS Configuration</a:t>
            </a:r>
            <a:endParaRPr lang="en-US" dirty="0"/>
          </a:p>
        </p:txBody>
      </p:sp>
      <p:sp>
        <p:nvSpPr>
          <p:cNvPr id="3" name="Content Placeholder 2"/>
          <p:cNvSpPr>
            <a:spLocks noGrp="1"/>
          </p:cNvSpPr>
          <p:nvPr>
            <p:ph idx="1"/>
          </p:nvPr>
        </p:nvSpPr>
        <p:spPr/>
        <p:txBody>
          <a:bodyPr/>
          <a:lstStyle/>
          <a:p>
            <a:r>
              <a:rPr lang="en-US" dirty="0" smtClean="0"/>
              <a:t>Interstage BPM can be configured with a DMS repository that supports WebDAV</a:t>
            </a:r>
          </a:p>
          <a:p>
            <a:r>
              <a:rPr lang="en-US" dirty="0" smtClean="0"/>
              <a:t>Default repository is file based. There can be more than one DMS configured with a tenant</a:t>
            </a:r>
          </a:p>
          <a:p>
            <a:r>
              <a:rPr lang="en-US" dirty="0" smtClean="0"/>
              <a:t>To change DMS repository</a:t>
            </a:r>
          </a:p>
          <a:p>
            <a:pPr lvl="1"/>
            <a:r>
              <a:rPr lang="en-US" dirty="0" smtClean="0"/>
              <a:t>Update DMS configuration</a:t>
            </a:r>
          </a:p>
          <a:p>
            <a:pPr lvl="1"/>
            <a:r>
              <a:rPr lang="en-US" dirty="0" smtClean="0"/>
              <a:t>DMS Configurations are stored in DmsCollections.xml </a:t>
            </a:r>
          </a:p>
          <a:p>
            <a:pPr lvl="2">
              <a:buNone/>
            </a:pPr>
            <a:r>
              <a:rPr lang="en-US" i="1" dirty="0" smtClean="0"/>
              <a:t>“BPM Installation Directory&gt;/ server/instance/default/tenants/&lt;tenantName&gt;/resources/DmsCollections.xml”</a:t>
            </a:r>
          </a:p>
          <a:p>
            <a:pPr lvl="2">
              <a:buNone/>
            </a:pPr>
            <a:endParaRPr lang="en-US" dirty="0"/>
          </a:p>
        </p:txBody>
      </p:sp>
      <p:sp>
        <p:nvSpPr>
          <p:cNvPr id="4" name="Rectangle 3"/>
          <p:cNvSpPr/>
          <p:nvPr/>
        </p:nvSpPr>
        <p:spPr>
          <a:xfrm>
            <a:off x="372140" y="4572000"/>
            <a:ext cx="8548576" cy="130780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1400" b="0" dirty="0" smtClean="0">
                <a:solidFill>
                  <a:schemeClr val="tx1"/>
                </a:solidFill>
              </a:rPr>
              <a:t>&lt;Dms&gt;</a:t>
            </a:r>
          </a:p>
          <a:p>
            <a:pPr algn="l"/>
            <a:r>
              <a:rPr lang="en-US" sz="1400" b="0" dirty="0" smtClean="0">
                <a:solidFill>
                  <a:schemeClr val="tx1"/>
                </a:solidFill>
              </a:rPr>
              <a:t>      &lt;Path&gt;C:/Fujitsu/InterstageBPM/attachments&lt;/Path&gt;</a:t>
            </a:r>
          </a:p>
          <a:p>
            <a:pPr algn="l"/>
            <a:r>
              <a:rPr lang="en-US" sz="1400" b="0" dirty="0" smtClean="0">
                <a:solidFill>
                  <a:schemeClr val="tx1"/>
                </a:solidFill>
              </a:rPr>
              <a:t>      &lt;ImplementationClass&gt;</a:t>
            </a:r>
            <a:r>
              <a:rPr lang="en-US" sz="1400" dirty="0" smtClean="0">
                <a:solidFill>
                  <a:schemeClr val="tx1"/>
                </a:solidFill>
              </a:rPr>
              <a:t>com.fujitsu.iflow.dmsadapter.impl.FileSystemDmsSessionImpl</a:t>
            </a:r>
            <a:r>
              <a:rPr lang="en-US" sz="1400" b="0" dirty="0" smtClean="0">
                <a:solidFill>
                  <a:schemeClr val="tx1"/>
                </a:solidFill>
              </a:rPr>
              <a:t>&lt;/ImplementationClass&gt;</a:t>
            </a:r>
          </a:p>
          <a:p>
            <a:pPr algn="l"/>
            <a:r>
              <a:rPr lang="en-US" sz="1400" b="0" dirty="0" smtClean="0">
                <a:solidFill>
                  <a:schemeClr val="tx1"/>
                </a:solidFill>
              </a:rPr>
              <a:t>      &lt;Name&gt;Attachments&lt;/Name&gt;</a:t>
            </a:r>
          </a:p>
          <a:p>
            <a:pPr algn="l"/>
            <a:r>
              <a:rPr lang="en-US" sz="1400" b="0" dirty="0" smtClean="0">
                <a:solidFill>
                  <a:schemeClr val="tx1"/>
                </a:solidFill>
              </a:rPr>
              <a:t> &lt;/Dms&gt;</a:t>
            </a:r>
            <a:endParaRPr lang="en-US" sz="1400" b="0" dirty="0">
              <a:solidFill>
                <a:schemeClr val="tx1"/>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Tenant Management</a:t>
            </a:r>
            <a:endParaRPr lang="en-US" dirty="0"/>
          </a:p>
        </p:txBody>
      </p:sp>
      <p:sp>
        <p:nvSpPr>
          <p:cNvPr id="3" name="Content Placeholder 2"/>
          <p:cNvSpPr>
            <a:spLocks noGrp="1"/>
          </p:cNvSpPr>
          <p:nvPr>
            <p:ph idx="1"/>
          </p:nvPr>
        </p:nvSpPr>
        <p:spPr/>
        <p:txBody>
          <a:bodyPr/>
          <a:lstStyle/>
          <a:p>
            <a:r>
              <a:rPr lang="en-US" dirty="0" smtClean="0"/>
              <a:t>Tenant Management is done by Tenant Administrator or “super user”</a:t>
            </a:r>
          </a:p>
          <a:p>
            <a:r>
              <a:rPr lang="en-US" dirty="0" smtClean="0"/>
              <a:t>Super User account is created during installation</a:t>
            </a:r>
          </a:p>
          <a:p>
            <a:r>
              <a:rPr lang="en-US" dirty="0" smtClean="0"/>
              <a:t>By default, a “default” tenant is created.</a:t>
            </a:r>
          </a:p>
          <a:p>
            <a:r>
              <a:rPr lang="en-US" dirty="0" smtClean="0"/>
              <a:t>To login to tenant manager, use this URL</a:t>
            </a:r>
          </a:p>
          <a:p>
            <a:pPr lvl="1">
              <a:buNone/>
            </a:pPr>
            <a:r>
              <a:rPr lang="en-US" dirty="0" smtClean="0"/>
              <a:t>	</a:t>
            </a:r>
            <a:r>
              <a:rPr lang="en-US" dirty="0" smtClean="0">
                <a:hlinkClick r:id="rId3"/>
              </a:rPr>
              <a:t>http://[host]:[port]/console/TenantManager.page</a:t>
            </a:r>
            <a:endParaRPr lang="en-US" dirty="0" smtClean="0"/>
          </a:p>
          <a:p>
            <a:endParaRPr lang="en-US" dirty="0" smtClean="0"/>
          </a:p>
          <a:p>
            <a:r>
              <a:rPr lang="en-US" dirty="0" smtClean="0"/>
              <a:t>Tenant Manager can</a:t>
            </a:r>
          </a:p>
          <a:p>
            <a:pPr lvl="1"/>
            <a:r>
              <a:rPr lang="en-US" dirty="0" smtClean="0"/>
              <a:t>Add/Delete Super Users</a:t>
            </a:r>
          </a:p>
          <a:p>
            <a:pPr lvl="1"/>
            <a:r>
              <a:rPr lang="en-US" dirty="0" smtClean="0"/>
              <a:t>Manage BPM configuration Properties </a:t>
            </a:r>
          </a:p>
          <a:p>
            <a:pPr lvl="1"/>
            <a:r>
              <a:rPr lang="en-US" dirty="0" smtClean="0"/>
              <a:t>Add/Delete Tenants</a:t>
            </a:r>
          </a:p>
          <a:p>
            <a:pPr lvl="1"/>
            <a:r>
              <a:rPr lang="en-US" dirty="0" smtClean="0"/>
              <a:t>Manage Tenant Properties</a:t>
            </a:r>
          </a:p>
          <a:p>
            <a:pPr lvl="1"/>
            <a:endParaRPr lang="en-US" dirty="0" smtClean="0"/>
          </a:p>
          <a:p>
            <a:pPr>
              <a:buNone/>
            </a:pPr>
            <a:endParaRPr lang="en-US"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0771" name="Picture 2" descr="logo"/>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3" name="Rectangle 2"/>
          <p:cNvSpPr/>
          <p:nvPr/>
        </p:nvSpPr>
        <p:spPr>
          <a:xfrm>
            <a:off x="725215" y="4351285"/>
            <a:ext cx="7598979" cy="8671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4" name="Picture 3" descr="Tag Slide.png"/>
          <p:cNvPicPr>
            <a:picLocks noChangeAspect="1"/>
          </p:cNvPicPr>
          <p:nvPr/>
        </p:nvPicPr>
        <p:blipFill>
          <a:blip r:embed="rId4" cstate="print"/>
          <a:stretch>
            <a:fillRect/>
          </a:stretch>
        </p:blipFill>
        <p:spPr>
          <a:xfrm>
            <a:off x="2029" y="0"/>
            <a:ext cx="9139943" cy="6858000"/>
          </a:xfrm>
          <a:prstGeom prst="rect">
            <a:avLst/>
          </a:prstGeom>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Tenant Manager Console</a:t>
            </a:r>
            <a:endParaRPr lang="en-US" dirty="0"/>
          </a:p>
        </p:txBody>
      </p:sp>
      <p:sp>
        <p:nvSpPr>
          <p:cNvPr id="3" name="Content Placeholder 2"/>
          <p:cNvSpPr>
            <a:spLocks noGrp="1"/>
          </p:cNvSpPr>
          <p:nvPr>
            <p:ph idx="1"/>
          </p:nvPr>
        </p:nvSpPr>
        <p:spPr/>
        <p:txBody>
          <a:bodyPr/>
          <a:lstStyle/>
          <a:p>
            <a:endParaRPr lang="en-US" dirty="0"/>
          </a:p>
        </p:txBody>
      </p:sp>
      <p:pic>
        <p:nvPicPr>
          <p:cNvPr id="1860610" name="Picture 2"/>
          <p:cNvPicPr>
            <a:picLocks noChangeAspect="1" noChangeArrowheads="1"/>
          </p:cNvPicPr>
          <p:nvPr/>
        </p:nvPicPr>
        <p:blipFill>
          <a:blip r:embed="rId3" cstate="print"/>
          <a:srcRect/>
          <a:stretch>
            <a:fillRect/>
          </a:stretch>
        </p:blipFill>
        <p:spPr bwMode="auto">
          <a:xfrm>
            <a:off x="432169" y="1103904"/>
            <a:ext cx="7981950" cy="49053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Create Tenant</a:t>
            </a:r>
            <a:endParaRPr lang="en-US" dirty="0"/>
          </a:p>
        </p:txBody>
      </p:sp>
      <p:sp>
        <p:nvSpPr>
          <p:cNvPr id="3" name="Content Placeholder 2"/>
          <p:cNvSpPr>
            <a:spLocks noGrp="1"/>
          </p:cNvSpPr>
          <p:nvPr>
            <p:ph idx="1"/>
          </p:nvPr>
        </p:nvSpPr>
        <p:spPr/>
        <p:txBody>
          <a:bodyPr/>
          <a:lstStyle/>
          <a:p>
            <a:r>
              <a:rPr lang="en-US" dirty="0" smtClean="0"/>
              <a:t>To create a new tenant</a:t>
            </a:r>
          </a:p>
          <a:p>
            <a:pPr lvl="1"/>
            <a:r>
              <a:rPr lang="en-US" dirty="0" smtClean="0"/>
              <a:t>Right click and select “Create New”</a:t>
            </a:r>
          </a:p>
          <a:p>
            <a:pPr lvl="1"/>
            <a:r>
              <a:rPr lang="en-US" dirty="0" smtClean="0"/>
              <a:t>Step1: Provide “Tenant Name” and description</a:t>
            </a:r>
          </a:p>
          <a:p>
            <a:pPr lvl="1"/>
            <a:r>
              <a:rPr lang="en-US" dirty="0" smtClean="0"/>
              <a:t>Step2: Create an admin user</a:t>
            </a:r>
          </a:p>
          <a:p>
            <a:pPr lvl="1"/>
            <a:r>
              <a:rPr lang="en-US" dirty="0" smtClean="0"/>
              <a:t>Step3: specify User directory type</a:t>
            </a:r>
          </a:p>
          <a:p>
            <a:pPr lvl="2"/>
            <a:r>
              <a:rPr lang="en-US" dirty="0" smtClean="0"/>
              <a:t>User directory is used for authentication and authorization</a:t>
            </a:r>
          </a:p>
          <a:p>
            <a:pPr lvl="2"/>
            <a:r>
              <a:rPr lang="en-US" dirty="0" smtClean="0"/>
              <a:t>Local: BPM database is used to store user credentials</a:t>
            </a:r>
          </a:p>
          <a:p>
            <a:pPr lvl="2"/>
            <a:r>
              <a:rPr lang="en-US" dirty="0" smtClean="0"/>
              <a:t>Remote: provide connection information to connect to LDAP or AD</a:t>
            </a:r>
          </a:p>
          <a:p>
            <a:pPr lvl="1"/>
            <a:r>
              <a:rPr lang="en-US" dirty="0" smtClean="0"/>
              <a:t>Select “Create”</a:t>
            </a:r>
          </a:p>
          <a:p>
            <a:pPr lvl="1"/>
            <a:r>
              <a:rPr lang="en-US" dirty="0" smtClean="0"/>
              <a:t>Right click on Tenant name in the list and select “Activate”</a:t>
            </a:r>
          </a:p>
          <a:p>
            <a:pPr lvl="1"/>
            <a:endParaRPr lang="en-US" dirty="0" smtClean="0"/>
          </a:p>
          <a:p>
            <a:r>
              <a:rPr lang="en-US" dirty="0" smtClean="0"/>
              <a:t>Tenant is created with default properties </a:t>
            </a:r>
          </a:p>
          <a:p>
            <a:r>
              <a:rPr lang="en-US" dirty="0" smtClean="0"/>
              <a:t>To update properties, open “properties” tab, change the properties and Save</a:t>
            </a:r>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Managing Console Environment</a:t>
            </a:r>
            <a:endParaRPr lang="en-US" dirty="0"/>
          </a:p>
        </p:txBody>
      </p:sp>
      <p:sp>
        <p:nvSpPr>
          <p:cNvPr id="3" name="Content Placeholder 2"/>
          <p:cNvSpPr>
            <a:spLocks noGrp="1"/>
          </p:cNvSpPr>
          <p:nvPr>
            <p:ph idx="1"/>
          </p:nvPr>
        </p:nvSpPr>
        <p:spPr/>
        <p:txBody>
          <a:bodyPr/>
          <a:lstStyle/>
          <a:p>
            <a:r>
              <a:rPr lang="en-US" i="1" dirty="0" smtClean="0"/>
              <a:t>System Administration</a:t>
            </a:r>
            <a:r>
              <a:rPr lang="en-US" dirty="0" smtClean="0"/>
              <a:t> tab is visible only to Tenant Admins</a:t>
            </a:r>
          </a:p>
          <a:p>
            <a:r>
              <a:rPr lang="en-US" dirty="0" smtClean="0"/>
              <a:t>Tenant Administrator can</a:t>
            </a:r>
          </a:p>
          <a:p>
            <a:pPr lvl="1"/>
            <a:r>
              <a:rPr lang="en-US" dirty="0" smtClean="0"/>
              <a:t>Manage Users and Groups (for local directory setting only)</a:t>
            </a:r>
          </a:p>
          <a:p>
            <a:pPr lvl="1"/>
            <a:r>
              <a:rPr lang="en-US" dirty="0" smtClean="0"/>
              <a:t>Login Sessions: view all active sessions and ids</a:t>
            </a:r>
          </a:p>
          <a:p>
            <a:pPr lvl="1"/>
            <a:r>
              <a:rPr lang="en-US" dirty="0" smtClean="0"/>
              <a:t>Manage Applications</a:t>
            </a:r>
          </a:p>
          <a:p>
            <a:pPr lvl="1"/>
            <a:r>
              <a:rPr lang="en-US" dirty="0" smtClean="0"/>
              <a:t>Manage Configurations</a:t>
            </a:r>
          </a:p>
          <a:p>
            <a:pPr lvl="2"/>
            <a:r>
              <a:rPr lang="en-US" dirty="0" smtClean="0"/>
              <a:t>Server/Console Configuration</a:t>
            </a:r>
          </a:p>
          <a:p>
            <a:pPr lvl="2"/>
            <a:r>
              <a:rPr lang="en-US" dirty="0" smtClean="0"/>
              <a:t>Logging configurations</a:t>
            </a:r>
          </a:p>
          <a:p>
            <a:pPr lvl="2"/>
            <a:r>
              <a:rPr lang="en-US" dirty="0" smtClean="0"/>
              <a:t>Skins</a:t>
            </a:r>
          </a:p>
          <a:p>
            <a:pPr lvl="2"/>
            <a:r>
              <a:rPr lang="en-US" dirty="0" smtClean="0"/>
              <a:t>Logos</a:t>
            </a:r>
          </a:p>
          <a:p>
            <a:r>
              <a:rPr lang="en-US" dirty="0" smtClean="0"/>
              <a:t>Admin and Process Owner can</a:t>
            </a:r>
          </a:p>
          <a:p>
            <a:pPr lvl="1"/>
            <a:r>
              <a:rPr lang="en-US" dirty="0" smtClean="0"/>
              <a:t>Manage Processes</a:t>
            </a:r>
          </a:p>
          <a:p>
            <a:pPr lvl="2"/>
            <a:r>
              <a:rPr lang="en-US" dirty="0" smtClean="0"/>
              <a:t>Publish </a:t>
            </a:r>
          </a:p>
          <a:p>
            <a:pPr lvl="2"/>
            <a:r>
              <a:rPr lang="en-US" dirty="0" smtClean="0"/>
              <a:t>Archive processes </a:t>
            </a:r>
          </a:p>
          <a:p>
            <a:pPr lvl="2"/>
            <a:r>
              <a:rPr lang="en-US" dirty="0" smtClean="0"/>
              <a:t>Change owners </a:t>
            </a:r>
            <a:endParaRPr 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Management</a:t>
            </a:r>
            <a:endParaRPr lang="en-US" dirty="0"/>
          </a:p>
        </p:txBody>
      </p:sp>
      <p:sp>
        <p:nvSpPr>
          <p:cNvPr id="3" name="Content Placeholder 2"/>
          <p:cNvSpPr>
            <a:spLocks noGrp="1"/>
          </p:cNvSpPr>
          <p:nvPr>
            <p:ph idx="1"/>
          </p:nvPr>
        </p:nvSpPr>
        <p:spPr/>
        <p:txBody>
          <a:bodyPr/>
          <a:lstStyle/>
          <a:p>
            <a:r>
              <a:rPr lang="en-US" dirty="0" smtClean="0"/>
              <a:t>Basic Operations</a:t>
            </a:r>
          </a:p>
          <a:p>
            <a:pPr lvl="1"/>
            <a:r>
              <a:rPr lang="en-US" dirty="0" smtClean="0"/>
              <a:t>Start/Stop applications</a:t>
            </a:r>
          </a:p>
          <a:p>
            <a:pPr lvl="1"/>
            <a:r>
              <a:rPr lang="en-US" dirty="0" smtClean="0"/>
              <a:t>Modify, Uninstall/Delete applications</a:t>
            </a:r>
          </a:p>
          <a:p>
            <a:pPr lvl="1"/>
            <a:r>
              <a:rPr lang="en-US" dirty="0" smtClean="0"/>
              <a:t>Modify Owner</a:t>
            </a:r>
          </a:p>
          <a:p>
            <a:pPr lvl="1"/>
            <a:r>
              <a:rPr lang="en-US" dirty="0" smtClean="0"/>
              <a:t>Export</a:t>
            </a:r>
          </a:p>
          <a:p>
            <a:pPr lvl="1"/>
            <a:r>
              <a:rPr lang="en-US" dirty="0" smtClean="0"/>
              <a:t>Access Key</a:t>
            </a:r>
          </a:p>
          <a:p>
            <a:pPr lvl="2"/>
            <a:r>
              <a:rPr lang="en-US" dirty="0" smtClean="0"/>
              <a:t>Encryption key that will allow the users to access the application from external systems like Email and JMS</a:t>
            </a:r>
          </a:p>
          <a:p>
            <a:pPr lvl="2"/>
            <a:endParaRPr lang="en-US" dirty="0" smtClean="0"/>
          </a:p>
          <a:p>
            <a:r>
              <a:rPr lang="en-US" dirty="0" smtClean="0"/>
              <a:t>Application Variable</a:t>
            </a:r>
          </a:p>
          <a:p>
            <a:pPr lvl="1"/>
            <a:r>
              <a:rPr lang="en-US" dirty="0" smtClean="0"/>
              <a:t>Admin can view and update application variables</a:t>
            </a:r>
          </a:p>
          <a:p>
            <a:endParaRPr lang="en-US" dirty="0" smtClean="0"/>
          </a:p>
          <a:p>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Management</a:t>
            </a:r>
            <a:endParaRPr lang="en-US" dirty="0"/>
          </a:p>
        </p:txBody>
      </p:sp>
      <p:sp>
        <p:nvSpPr>
          <p:cNvPr id="3" name="Content Placeholder 2"/>
          <p:cNvSpPr>
            <a:spLocks noGrp="1"/>
          </p:cNvSpPr>
          <p:nvPr>
            <p:ph idx="1"/>
          </p:nvPr>
        </p:nvSpPr>
        <p:spPr/>
        <p:txBody>
          <a:bodyPr/>
          <a:lstStyle/>
          <a:p>
            <a:r>
              <a:rPr lang="en-US" dirty="0" smtClean="0"/>
              <a:t>Create App Space</a:t>
            </a:r>
          </a:p>
          <a:p>
            <a:pPr lvl="1"/>
            <a:r>
              <a:rPr lang="en-US" dirty="0" smtClean="0"/>
              <a:t>For creating dynamic processes in a separate application, app space needs to be created first.</a:t>
            </a:r>
          </a:p>
          <a:p>
            <a:pPr lvl="1"/>
            <a:r>
              <a:rPr lang="en-US" dirty="0" smtClean="0"/>
              <a:t>Admin can create app space and assign owner to the app</a:t>
            </a:r>
            <a:endParaRPr lang="en-US" dirty="0"/>
          </a:p>
        </p:txBody>
      </p:sp>
      <p:pic>
        <p:nvPicPr>
          <p:cNvPr id="1861635" name="Picture 3"/>
          <p:cNvPicPr>
            <a:picLocks noChangeAspect="1" noChangeArrowheads="1"/>
          </p:cNvPicPr>
          <p:nvPr/>
        </p:nvPicPr>
        <p:blipFill>
          <a:blip r:embed="rId3" cstate="print"/>
          <a:srcRect/>
          <a:stretch>
            <a:fillRect/>
          </a:stretch>
        </p:blipFill>
        <p:spPr bwMode="auto">
          <a:xfrm>
            <a:off x="773408" y="2873781"/>
            <a:ext cx="5895975" cy="15144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Management</a:t>
            </a:r>
            <a:endParaRPr lang="en-US" dirty="0"/>
          </a:p>
        </p:txBody>
      </p:sp>
      <p:sp>
        <p:nvSpPr>
          <p:cNvPr id="3" name="Content Placeholder 2"/>
          <p:cNvSpPr>
            <a:spLocks noGrp="1"/>
          </p:cNvSpPr>
          <p:nvPr>
            <p:ph idx="1"/>
          </p:nvPr>
        </p:nvSpPr>
        <p:spPr/>
        <p:txBody>
          <a:bodyPr/>
          <a:lstStyle/>
          <a:p>
            <a:r>
              <a:rPr lang="en-US" dirty="0" smtClean="0"/>
              <a:t>Synchronize with DMS</a:t>
            </a:r>
          </a:p>
          <a:p>
            <a:pPr lvl="1"/>
            <a:r>
              <a:rPr lang="en-US" dirty="0" smtClean="0"/>
              <a:t>This function allows synchronizing application files with DMS. Ideally these two will be in sync but may get out of sync for variety of reasons</a:t>
            </a:r>
          </a:p>
          <a:p>
            <a:pPr lvl="1"/>
            <a:r>
              <a:rPr lang="en-US" dirty="0" smtClean="0"/>
              <a:t>For example: two separate BPM consoles are connected to one server, when applications are deployed on one console, other gets out of sync.</a:t>
            </a:r>
          </a:p>
          <a:p>
            <a:pPr lvl="1"/>
            <a:endParaRPr lang="en-US" dirty="0" smtClean="0"/>
          </a:p>
          <a:p>
            <a:pPr lvl="1"/>
            <a:r>
              <a:rPr lang="en-US" dirty="0" smtClean="0"/>
              <a:t>On synchronizing, if</a:t>
            </a:r>
          </a:p>
          <a:p>
            <a:pPr lvl="2"/>
            <a:r>
              <a:rPr lang="en-US" dirty="0" smtClean="0"/>
              <a:t>DMS is more up to date, console is updated with DMS</a:t>
            </a:r>
          </a:p>
          <a:p>
            <a:pPr lvl="2"/>
            <a:r>
              <a:rPr lang="en-US" dirty="0" smtClean="0"/>
              <a:t>DMS is outdated, warning message is displayed with information</a:t>
            </a:r>
          </a:p>
          <a:p>
            <a:pPr lvl="2"/>
            <a:r>
              <a:rPr lang="en-US" dirty="0" smtClean="0"/>
              <a:t>Application folder/space is missing, error message is displayed</a:t>
            </a:r>
          </a:p>
          <a:p>
            <a:pPr lvl="2"/>
            <a:endParaRPr lang="en-US" dirty="0" smtClean="0"/>
          </a:p>
          <a:p>
            <a:r>
              <a:rPr lang="en-US" dirty="0" smtClean="0"/>
              <a:t>Synchronize with Repository</a:t>
            </a:r>
          </a:p>
          <a:p>
            <a:pPr lvl="1"/>
            <a:r>
              <a:rPr lang="en-US" dirty="0" smtClean="0"/>
              <a:t>If WebDAV repository is used for storing files and documents, this option will synchronize console with repository.</a:t>
            </a:r>
          </a:p>
          <a:p>
            <a:pPr lvl="1"/>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Management: Settings</a:t>
            </a:r>
            <a:endParaRPr lang="en-US" dirty="0"/>
          </a:p>
        </p:txBody>
      </p:sp>
      <p:sp>
        <p:nvSpPr>
          <p:cNvPr id="3" name="Content Placeholder 2"/>
          <p:cNvSpPr>
            <a:spLocks noGrp="1"/>
          </p:cNvSpPr>
          <p:nvPr>
            <p:ph idx="1"/>
          </p:nvPr>
        </p:nvSpPr>
        <p:spPr/>
        <p:txBody>
          <a:bodyPr/>
          <a:lstStyle/>
          <a:p>
            <a:r>
              <a:rPr lang="en-US" dirty="0" smtClean="0"/>
              <a:t>Settings tab in application details provide options to customize application area of console.</a:t>
            </a:r>
          </a:p>
          <a:p>
            <a:endParaRPr lang="en-US" dirty="0" smtClean="0"/>
          </a:p>
          <a:p>
            <a:r>
              <a:rPr lang="en-US" dirty="0" smtClean="0"/>
              <a:t>Dashboard Settings</a:t>
            </a:r>
          </a:p>
          <a:p>
            <a:pPr lvl="1"/>
            <a:r>
              <a:rPr lang="en-US" dirty="0" smtClean="0"/>
              <a:t>Create application specific dashboards</a:t>
            </a:r>
          </a:p>
          <a:p>
            <a:pPr lvl="2"/>
            <a:r>
              <a:rPr lang="en-US" dirty="0" smtClean="0"/>
              <a:t>Select available panels</a:t>
            </a:r>
          </a:p>
          <a:p>
            <a:pPr lvl="2"/>
            <a:r>
              <a:rPr lang="en-US" dirty="0" smtClean="0"/>
              <a:t>Change dashboard background color</a:t>
            </a:r>
          </a:p>
          <a:p>
            <a:pPr lvl="2"/>
            <a:r>
              <a:rPr lang="en-US" dirty="0" smtClean="0"/>
              <a:t>Users can further customize panel settings for their profiles.</a:t>
            </a:r>
            <a:endParaRPr lang="en-US" dirty="0"/>
          </a:p>
        </p:txBody>
      </p:sp>
      <p:pic>
        <p:nvPicPr>
          <p:cNvPr id="1863682" name="Picture 2"/>
          <p:cNvPicPr>
            <a:picLocks noChangeAspect="1" noChangeArrowheads="1"/>
          </p:cNvPicPr>
          <p:nvPr/>
        </p:nvPicPr>
        <p:blipFill>
          <a:blip r:embed="rId3" cstate="print"/>
          <a:srcRect/>
          <a:stretch>
            <a:fillRect/>
          </a:stretch>
        </p:blipFill>
        <p:spPr bwMode="auto">
          <a:xfrm>
            <a:off x="672066" y="4324793"/>
            <a:ext cx="5524500" cy="11430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PUBLISH_MODE" val="2"/>
</p:tagLst>
</file>

<file path=ppt/theme/theme1.xml><?xml version="1.0" encoding="utf-8"?>
<a:theme xmlns:a="http://schemas.openxmlformats.org/drawingml/2006/main" name="IBPM INT 1 (FAS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9438</TotalTime>
  <Words>1168</Words>
  <Application>Microsoft Office PowerPoint</Application>
  <PresentationFormat>On-screen Show (4:3)</PresentationFormat>
  <Paragraphs>184</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IBPM INT 1 (FAST)</vt:lpstr>
      <vt:lpstr>Administration</vt:lpstr>
      <vt:lpstr>Tenant Management</vt:lpstr>
      <vt:lpstr>Tenant Manager Console</vt:lpstr>
      <vt:lpstr>Create Tenant</vt:lpstr>
      <vt:lpstr>Managing Console Environment</vt:lpstr>
      <vt:lpstr>Application Management</vt:lpstr>
      <vt:lpstr>Application Management</vt:lpstr>
      <vt:lpstr>Application Management</vt:lpstr>
      <vt:lpstr>Application Management: Settings</vt:lpstr>
      <vt:lpstr>Application Management: Settings</vt:lpstr>
      <vt:lpstr>Application Management: Settings</vt:lpstr>
      <vt:lpstr>Log Configuration</vt:lpstr>
      <vt:lpstr>View Log</vt:lpstr>
      <vt:lpstr>Console Skin</vt:lpstr>
      <vt:lpstr>Process Administration</vt:lpstr>
      <vt:lpstr>Process Administration</vt:lpstr>
      <vt:lpstr>Process Administration</vt:lpstr>
      <vt:lpstr>Process Administration</vt:lpstr>
      <vt:lpstr>DMS Configuration</vt:lpstr>
      <vt:lpstr>Slide 20</vt:lpstr>
    </vt:vector>
  </TitlesOfParts>
  <Company>Fujitsu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BPM Concepts</dc:title>
  <dc:creator>Tony</dc:creator>
  <cp:lastModifiedBy>Fujitsu</cp:lastModifiedBy>
  <cp:revision>783</cp:revision>
  <cp:lastPrinted>2000-03-15T23:39:50Z</cp:lastPrinted>
  <dcterms:created xsi:type="dcterms:W3CDTF">1995-06-02T22:11:14Z</dcterms:created>
  <dcterms:modified xsi:type="dcterms:W3CDTF">2012-03-12T12:18:22Z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ate completed">
    <vt:lpwstr>6/17/97</vt:lpwstr>
  </property>
</Properties>
</file>