
<file path=[Content_Types].xml><?xml version="1.0" encoding="utf-8"?>
<Types xmlns="http://schemas.openxmlformats.org/package/2006/content-types">
  <Override PartName="/ppt/slideLayouts/slideLayout39.xml" ContentType="application/vnd.openxmlformats-officedocument.presentationml.slideLayout+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6" r:id="rId3"/>
    <p:sldId id="258" r:id="rId4"/>
    <p:sldId id="257"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02"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9687B-4865-48F2-BD52-93CDE6EA2159}" type="datetimeFigureOut">
              <a:rPr lang="en-US" smtClean="0"/>
              <a:t>8/6/2012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E97199-9C1D-4067-96CA-78610AADD07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7"/>
          <p:cNvSpPr>
            <a:spLocks noGrp="1" noRot="1" noChangeAspect="1" noTextEdit="1"/>
          </p:cNvSpPr>
          <p:nvPr>
            <p:ph type="sldImg"/>
          </p:nvPr>
        </p:nvSpPr>
        <p:spPr bwMode="auto">
          <a:noFill/>
          <a:ln>
            <a:solidFill>
              <a:srgbClr val="000000"/>
            </a:solidFill>
            <a:miter lim="800000"/>
            <a:headEnd/>
            <a:tailEnd/>
          </a:ln>
        </p:spPr>
      </p:sp>
      <p:sp>
        <p:nvSpPr>
          <p:cNvPr id="131075" name="Notizenplatzhalter 8"/>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2" descr="Red_Master_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2" name="Group 47" descr="Fujitsu - shaping tomorrow with you"/>
          <p:cNvGrpSpPr>
            <a:grpSpLocks noChangeAspect="1"/>
          </p:cNvGrpSpPr>
          <p:nvPr/>
        </p:nvGrpSpPr>
        <p:grpSpPr bwMode="auto">
          <a:xfrm>
            <a:off x="7308850" y="185738"/>
            <a:ext cx="1647825" cy="920750"/>
            <a:chOff x="4604" y="117"/>
            <a:chExt cx="1038" cy="580"/>
          </a:xfrm>
        </p:grpSpPr>
        <p:sp>
          <p:nvSpPr>
            <p:cNvPr id="6" name="AutoShape 48"/>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pPr>
                <a:defRPr/>
              </a:pPr>
              <a:endParaRPr lang="en-GB"/>
            </a:p>
          </p:txBody>
        </p:sp>
        <p:sp>
          <p:nvSpPr>
            <p:cNvPr id="7" name="Freeform 49"/>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a:defRPr/>
              </a:pPr>
              <a:endParaRPr lang="en-GB"/>
            </a:p>
          </p:txBody>
        </p:sp>
        <p:sp>
          <p:nvSpPr>
            <p:cNvPr id="8" name="Freeform 50"/>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defRPr/>
              </a:pPr>
              <a:endParaRPr lang="en-GB"/>
            </a:p>
          </p:txBody>
        </p:sp>
        <p:sp>
          <p:nvSpPr>
            <p:cNvPr id="9" name="Freeform 51"/>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a:defRPr/>
              </a:pPr>
              <a:endParaRPr lang="en-GB"/>
            </a:p>
          </p:txBody>
        </p:sp>
        <p:sp>
          <p:nvSpPr>
            <p:cNvPr id="10" name="Freeform 52"/>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a:defRPr/>
              </a:pPr>
              <a:endParaRPr lang="en-GB"/>
            </a:p>
          </p:txBody>
        </p:sp>
        <p:sp>
          <p:nvSpPr>
            <p:cNvPr id="11" name="Freeform 53"/>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a:defRPr/>
              </a:pPr>
              <a:endParaRPr lang="en-GB"/>
            </a:p>
          </p:txBody>
        </p:sp>
        <p:sp>
          <p:nvSpPr>
            <p:cNvPr id="12" name="Freeform 54"/>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a:defRPr/>
              </a:pPr>
              <a:endParaRPr lang="en-GB"/>
            </a:p>
          </p:txBody>
        </p:sp>
        <p:sp>
          <p:nvSpPr>
            <p:cNvPr id="13" name="Freeform 55"/>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a:defRPr/>
              </a:pPr>
              <a:endParaRPr lang="en-GB"/>
            </a:p>
          </p:txBody>
        </p:sp>
        <p:sp>
          <p:nvSpPr>
            <p:cNvPr id="14" name="Freeform 56"/>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a:defRPr/>
              </a:pPr>
              <a:endParaRPr lang="en-GB"/>
            </a:p>
          </p:txBody>
        </p:sp>
        <p:sp>
          <p:nvSpPr>
            <p:cNvPr id="15" name="Freeform 57"/>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GB"/>
            </a:p>
          </p:txBody>
        </p:sp>
        <p:sp>
          <p:nvSpPr>
            <p:cNvPr id="16" name="Freeform 58"/>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GB"/>
            </a:p>
          </p:txBody>
        </p:sp>
        <p:sp>
          <p:nvSpPr>
            <p:cNvPr id="17" name="Freeform 59"/>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GB"/>
            </a:p>
          </p:txBody>
        </p:sp>
        <p:sp>
          <p:nvSpPr>
            <p:cNvPr id="18" name="Freeform 60"/>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GB"/>
            </a:p>
          </p:txBody>
        </p:sp>
        <p:sp>
          <p:nvSpPr>
            <p:cNvPr id="19" name="Freeform 61"/>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defRPr/>
              </a:pPr>
              <a:endParaRPr lang="en-GB"/>
            </a:p>
          </p:txBody>
        </p:sp>
        <p:sp>
          <p:nvSpPr>
            <p:cNvPr id="20" name="Freeform 62"/>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GB"/>
            </a:p>
          </p:txBody>
        </p:sp>
        <p:sp>
          <p:nvSpPr>
            <p:cNvPr id="21" name="Freeform 63"/>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a:defRPr/>
              </a:pPr>
              <a:endParaRPr lang="en-GB"/>
            </a:p>
          </p:txBody>
        </p:sp>
        <p:sp>
          <p:nvSpPr>
            <p:cNvPr id="22" name="Freeform 64"/>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a:defRPr/>
              </a:pPr>
              <a:endParaRPr lang="en-GB"/>
            </a:p>
          </p:txBody>
        </p:sp>
        <p:sp>
          <p:nvSpPr>
            <p:cNvPr id="23" name="Freeform 65"/>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a:defRPr/>
              </a:pPr>
              <a:endParaRPr lang="en-GB"/>
            </a:p>
          </p:txBody>
        </p:sp>
        <p:sp>
          <p:nvSpPr>
            <p:cNvPr id="24" name="Freeform 66"/>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a:defRPr/>
              </a:pPr>
              <a:endParaRPr lang="en-GB"/>
            </a:p>
          </p:txBody>
        </p:sp>
        <p:sp>
          <p:nvSpPr>
            <p:cNvPr id="25" name="Freeform 67"/>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defRPr/>
              </a:pPr>
              <a:endParaRPr lang="en-GB"/>
            </a:p>
          </p:txBody>
        </p:sp>
        <p:sp>
          <p:nvSpPr>
            <p:cNvPr id="26" name="Freeform 68"/>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a:defRPr/>
              </a:pPr>
              <a:endParaRPr lang="en-GB"/>
            </a:p>
          </p:txBody>
        </p:sp>
        <p:sp>
          <p:nvSpPr>
            <p:cNvPr id="27" name="Freeform 69"/>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defRPr/>
              </a:pPr>
              <a:endParaRPr lang="en-GB"/>
            </a:p>
          </p:txBody>
        </p:sp>
        <p:sp>
          <p:nvSpPr>
            <p:cNvPr id="28" name="Freeform 70"/>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a:defRPr/>
              </a:pPr>
              <a:endParaRPr lang="en-GB"/>
            </a:p>
          </p:txBody>
        </p:sp>
        <p:sp>
          <p:nvSpPr>
            <p:cNvPr id="29" name="Freeform 71"/>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a:defRPr/>
              </a:pPr>
              <a:endParaRPr lang="en-GB"/>
            </a:p>
          </p:txBody>
        </p:sp>
        <p:sp>
          <p:nvSpPr>
            <p:cNvPr id="30" name="Freeform 72"/>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a:defRPr/>
              </a:pPr>
              <a:endParaRPr lang="en-GB"/>
            </a:p>
          </p:txBody>
        </p:sp>
        <p:sp>
          <p:nvSpPr>
            <p:cNvPr id="31" name="Freeform 73"/>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a:defRPr/>
              </a:pPr>
              <a:endParaRPr lang="en-GB"/>
            </a:p>
          </p:txBody>
        </p:sp>
        <p:sp>
          <p:nvSpPr>
            <p:cNvPr id="32" name="Freeform 74"/>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a:defRPr/>
              </a:pPr>
              <a:endParaRPr lang="en-GB"/>
            </a:p>
          </p:txBody>
        </p:sp>
        <p:sp>
          <p:nvSpPr>
            <p:cNvPr id="33" name="Freeform 75"/>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a:defRPr/>
              </a:pPr>
              <a:endParaRPr lang="en-GB"/>
            </a:p>
          </p:txBody>
        </p:sp>
        <p:sp>
          <p:nvSpPr>
            <p:cNvPr id="34" name="Freeform 76"/>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a:defRPr/>
              </a:pPr>
              <a:endParaRPr lang="en-GB"/>
            </a:p>
          </p:txBody>
        </p:sp>
        <p:sp>
          <p:nvSpPr>
            <p:cNvPr id="35" name="Freeform 77"/>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a:defRPr/>
              </a:pPr>
              <a:endParaRPr lang="en-GB"/>
            </a:p>
          </p:txBody>
        </p:sp>
        <p:sp>
          <p:nvSpPr>
            <p:cNvPr id="36" name="Freeform 78"/>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a:defRPr/>
              </a:pPr>
              <a:endParaRPr lang="en-GB"/>
            </a:p>
          </p:txBody>
        </p:sp>
      </p:grpSp>
      <p:sp>
        <p:nvSpPr>
          <p:cNvPr id="647173" name="Rectangle 5"/>
          <p:cNvSpPr>
            <a:spLocks noGrp="1" noChangeArrowheads="1"/>
          </p:cNvSpPr>
          <p:nvPr>
            <p:ph type="subTitle" idx="1"/>
          </p:nvPr>
        </p:nvSpPr>
        <p:spPr>
          <a:xfrm>
            <a:off x="323850" y="4579938"/>
            <a:ext cx="7920038" cy="1784350"/>
          </a:xfrm>
        </p:spPr>
        <p:txBody>
          <a:bodyPr/>
          <a:lstStyle>
            <a:lvl1pPr marL="0" indent="0">
              <a:spcAft>
                <a:spcPct val="15000"/>
              </a:spcAft>
              <a:buFont typeface="Wingdings" pitchFamily="2" charset="2"/>
              <a:buNone/>
              <a:defRPr/>
            </a:lvl1pPr>
          </a:lstStyle>
          <a:p>
            <a:r>
              <a:rPr lang="en-US" altLang="ja-JP" smtClean="0"/>
              <a:t>Click to edit Master subtitle style</a:t>
            </a:r>
            <a:endParaRPr lang="en-US" altLang="ja-JP"/>
          </a:p>
        </p:txBody>
      </p:sp>
      <p:sp>
        <p:nvSpPr>
          <p:cNvPr id="647174" name="Rectangle 6"/>
          <p:cNvSpPr>
            <a:spLocks noGrp="1" noChangeArrowheads="1"/>
          </p:cNvSpPr>
          <p:nvPr>
            <p:ph type="ctrTitle"/>
          </p:nvPr>
        </p:nvSpPr>
        <p:spPr>
          <a:xfrm>
            <a:off x="323850" y="404813"/>
            <a:ext cx="7920038" cy="3694112"/>
          </a:xfrm>
        </p:spPr>
        <p:txBody>
          <a:bodyPr anchor="b"/>
          <a:lstStyle>
            <a:lvl1pPr>
              <a:lnSpc>
                <a:spcPct val="95000"/>
              </a:lnSpc>
              <a:spcAft>
                <a:spcPct val="15000"/>
              </a:spcAft>
              <a:defRPr sz="4400">
                <a:solidFill>
                  <a:srgbClr val="FFFFFF"/>
                </a:solidFill>
              </a:defRPr>
            </a:lvl1pPr>
          </a:lstStyle>
          <a:p>
            <a:r>
              <a:rPr lang="en-US" altLang="ja-JP" smtClean="0"/>
              <a:t>Click to edit Master title style</a:t>
            </a:r>
            <a:endParaRPr lang="de-DE" altLang="ja-JP"/>
          </a:p>
        </p:txBody>
      </p:sp>
      <p:sp>
        <p:nvSpPr>
          <p:cNvPr id="37" name="Rectangle 81"/>
          <p:cNvSpPr txBox="1">
            <a:spLocks noChangeArrowheads="1"/>
          </p:cNvSpPr>
          <p:nvPr/>
        </p:nvSpPr>
        <p:spPr>
          <a:xfrm>
            <a:off x="5013771" y="6597352"/>
            <a:ext cx="4022725" cy="147637"/>
          </a:xfrm>
          <a:prstGeom prst="rect">
            <a:avLst/>
          </a:prstGeom>
        </p:spPr>
        <p: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de-DE" altLang="ja-JP" sz="1050" b="0" i="0" u="none" strike="noStrike" kern="1200" cap="none" spc="0" normalizeH="0" baseline="0" noProof="0" dirty="0" smtClean="0">
                <a:ln>
                  <a:noFill/>
                </a:ln>
                <a:solidFill>
                  <a:schemeClr val="tx1"/>
                </a:solidFill>
                <a:effectLst/>
                <a:uLnTx/>
                <a:uFillTx/>
                <a:latin typeface="ＭＳ Ｐゴシック" charset="-128"/>
                <a:ea typeface="ＭＳ Ｐゴシック" charset="-128"/>
                <a:cs typeface="+mn-cs"/>
              </a:rPr>
              <a:t>    </a:t>
            </a:r>
            <a:r>
              <a:rPr kumimoji="1" lang="en-US" altLang="ja-JP" sz="1050" b="0" i="0" u="none" strike="noStrike" kern="1200" cap="none" spc="0" normalizeH="0" baseline="0" noProof="0" dirty="0" smtClean="0">
                <a:ln>
                  <a:noFill/>
                </a:ln>
                <a:solidFill>
                  <a:schemeClr val="tx1"/>
                </a:solidFill>
                <a:effectLst/>
                <a:uLnTx/>
                <a:uFillTx/>
                <a:latin typeface="ＭＳ Ｐゴシック" charset="-128"/>
                <a:ea typeface="ＭＳ Ｐゴシック" charset="-128"/>
                <a:cs typeface="+mn-cs"/>
              </a:rPr>
              <a:t>© Copyright 2011 Fujitsu</a:t>
            </a:r>
            <a:endParaRPr kumimoji="1" lang="en-US" altLang="ja-JP" sz="1050" b="0" i="0" u="none" strike="noStrike" kern="1200" cap="none" spc="0" normalizeH="0" baseline="0" noProof="0" dirty="0">
              <a:ln>
                <a:noFill/>
              </a:ln>
              <a:solidFill>
                <a:schemeClr val="tx1"/>
              </a:solidFill>
              <a:effectLst/>
              <a:uLnTx/>
              <a:uFillTx/>
              <a:latin typeface="ＭＳ Ｐゴシック" charset="-128"/>
              <a:ea typeface="ＭＳ Ｐゴシック" charset="-128"/>
              <a:cs typeface="+mn-cs"/>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F13B925-F9AC-4476-BEF8-DD557353AC25}" type="slidenum">
              <a:rPr lang="en-US" smtClean="0"/>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6350"/>
            <a:ext cx="2195513" cy="6456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8275" y="6350"/>
            <a:ext cx="6438900" cy="6456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F13B925-F9AC-4476-BEF8-DD557353AC25}" type="slidenum">
              <a:rPr lang="en-US" smtClean="0"/>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Master">
    <p:spTree>
      <p:nvGrpSpPr>
        <p:cNvPr id="1" name=""/>
        <p:cNvGrpSpPr/>
        <p:nvPr/>
      </p:nvGrpSpPr>
      <p:grpSpPr>
        <a:xfrm>
          <a:off x="0" y="0"/>
          <a:ext cx="0" cy="0"/>
          <a:chOff x="0" y="0"/>
          <a:chExt cx="0" cy="0"/>
        </a:xfrm>
      </p:grpSpPr>
      <p:pic>
        <p:nvPicPr>
          <p:cNvPr id="47" name="Picture 9" descr="TitleGray_L150"/>
          <p:cNvPicPr>
            <a:picLocks noChangeAspect="1" noChangeArrowheads="1"/>
          </p:cNvPicPr>
          <p:nvPr/>
        </p:nvPicPr>
        <p:blipFill>
          <a:blip r:embed="rId5" cstate="print"/>
          <a:srcRect/>
          <a:stretch>
            <a:fillRect/>
          </a:stretch>
        </p:blipFill>
        <p:spPr bwMode="gray">
          <a:xfrm>
            <a:off x="0" y="0"/>
            <a:ext cx="9144000" cy="4846638"/>
          </a:xfrm>
          <a:prstGeom prst="rect">
            <a:avLst/>
          </a:prstGeom>
          <a:noFill/>
        </p:spPr>
      </p:pic>
      <p:sp>
        <p:nvSpPr>
          <p:cNvPr id="7" name="VCT_Marker_ID_7" hidden="1"/>
          <p:cNvSpPr/>
          <p:nvPr>
            <p:custDataLst>
              <p:tags r:id="rId1"/>
            </p:custDataLst>
          </p:nvPr>
        </p:nvSpPr>
        <p:spPr>
          <a:xfrm>
            <a:off x="1270000" y="127000"/>
            <a:ext cx="127000"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5000"/>
              </a:lnSpc>
              <a:spcBef>
                <a:spcPct val="0"/>
              </a:spcBef>
              <a:spcAft>
                <a:spcPct val="0"/>
              </a:spcAft>
            </a:pPr>
            <a:endParaRPr lang="de-DE" sz="2000">
              <a:solidFill>
                <a:srgbClr val="FFFFFF"/>
              </a:solidFill>
            </a:endParaRPr>
          </a:p>
        </p:txBody>
      </p:sp>
      <p:sp>
        <p:nvSpPr>
          <p:cNvPr id="44" name="VCT_Backup_ID_44" hidden="1"/>
          <p:cNvSpPr txBox="1"/>
          <p:nvPr>
            <p:custDataLst>
              <p:tags r:id="rId2"/>
            </p:custDataLst>
          </p:nvPr>
        </p:nvSpPr>
        <p:spPr bwMode="auto">
          <a:xfrm>
            <a:off x="324001" y="1738800"/>
            <a:ext cx="8496149" cy="1470025"/>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a:solidFill>
                  <a:srgbClr val="FFFFFF"/>
                </a:solidFill>
              </a:rPr>
              <a:t>Titelmasterformat durch Klicken bearbeiten</a:t>
            </a:r>
            <a:endParaRPr lang="en-GB" sz="4400" dirty="0">
              <a:solidFill>
                <a:srgbClr val="FFFFFF"/>
              </a:solidFill>
            </a:endParaRPr>
          </a:p>
        </p:txBody>
      </p:sp>
      <p:sp>
        <p:nvSpPr>
          <p:cNvPr id="45" name="VCT_Backup_ID_45" hidden="1"/>
          <p:cNvSpPr txBox="1"/>
          <p:nvPr>
            <p:custDataLst>
              <p:tags r:id="rId3"/>
            </p:custDataLst>
          </p:nvPr>
        </p:nvSpPr>
        <p:spPr bwMode="auto">
          <a:xfrm>
            <a:off x="323998" y="4579199"/>
            <a:ext cx="8496151" cy="1785599"/>
          </a:xfrm>
          <a:prstGeom prst="rect">
            <a:avLst/>
          </a:prstGeom>
          <a:noFill/>
          <a:ln w="0">
            <a:noFill/>
          </a:ln>
        </p:spPr>
        <p:txBody>
          <a:bodyPr vert="horz" wrap="square" lIns="0" tIns="0" rIns="0" bIns="0" rtlCol="0" anchor="t" anchorCtr="0">
            <a:noAutofit/>
          </a:bodyPr>
          <a:lstStyle/>
          <a:p>
            <a:pPr defTabSz="457200" fontAlgn="base">
              <a:spcBef>
                <a:spcPct val="0"/>
              </a:spcBef>
              <a:spcAft>
                <a:spcPct val="0"/>
              </a:spcAft>
            </a:pPr>
            <a:r>
              <a:rPr lang="de-DE" sz="2400">
                <a:solidFill>
                  <a:srgbClr val="000000"/>
                </a:solidFill>
              </a:rPr>
              <a:t>Formatvorlage des Untertitelmasters durch Klicken bearbeiten</a:t>
            </a:r>
            <a:endParaRPr lang="en-GB" sz="2400" dirty="0">
              <a:solidFill>
                <a:srgbClr val="000000"/>
              </a:solidFill>
            </a:endParaRPr>
          </a:p>
        </p:txBody>
      </p:sp>
      <p:sp>
        <p:nvSpPr>
          <p:cNvPr id="48" name="Title 47"/>
          <p:cNvSpPr>
            <a:spLocks noGrp="1"/>
          </p:cNvSpPr>
          <p:nvPr>
            <p:ph type="title"/>
          </p:nvPr>
        </p:nvSpPr>
        <p:spPr bwMode="gray">
          <a:xfrm>
            <a:off x="323850" y="1773238"/>
            <a:ext cx="8496300" cy="230385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4400" kern="1200" noProof="0" smtClean="0">
                <a:solidFill>
                  <a:sysClr val="windowText" lastClr="000000"/>
                </a:solidFill>
                <a:latin typeface="+mj-lt"/>
                <a:ea typeface="+mj-ea"/>
                <a:cs typeface="+mj-cs"/>
              </a:defRPr>
            </a:lvl1pPr>
          </a:lstStyle>
          <a:p>
            <a:r>
              <a:rPr lang="en-US" smtClean="0"/>
              <a:t>Click to edit Master title style</a:t>
            </a:r>
            <a:endParaRPr lang="en-US" dirty="0"/>
          </a:p>
        </p:txBody>
      </p:sp>
      <p:sp>
        <p:nvSpPr>
          <p:cNvPr id="59" name="Subtitle 2"/>
          <p:cNvSpPr>
            <a:spLocks noGrp="1"/>
          </p:cNvSpPr>
          <p:nvPr>
            <p:ph type="subTitle" idx="1"/>
          </p:nvPr>
        </p:nvSpPr>
        <p:spPr bwMode="gray">
          <a:xfrm>
            <a:off x="323850" y="4581524"/>
            <a:ext cx="8496300" cy="18002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defTabSz="457200" rtl="0" eaLnBrk="1" fontAlgn="base" latinLnBrk="0" hangingPunct="1">
              <a:lnSpc>
                <a:spcPct val="100000"/>
              </a:lnSpc>
              <a:spcBef>
                <a:spcPct val="0"/>
              </a:spcBef>
              <a:spcAft>
                <a:spcPct val="0"/>
              </a:spcAft>
              <a:buClr>
                <a:srgbClr val="A30B1A"/>
              </a:buClr>
              <a:buFont typeface="Wingdings" pitchFamily="2" charset="2"/>
              <a:buNone/>
              <a:defRPr kumimoji="1" lang="en-US" altLang="ja-JP" sz="2400" b="0" kern="1200" noProof="0" dirty="0" smtClean="0">
                <a:solidFill>
                  <a:srgbClr val="000000"/>
                </a:solidFill>
                <a:latin typeface="+mn-lt"/>
                <a:ea typeface="+mn-ea"/>
                <a:cs typeface="+mn-cs"/>
              </a:defRPr>
            </a:lvl1pPr>
            <a:lvl2pPr marL="0" indent="0" algn="l">
              <a:buNone/>
              <a:tabLst/>
              <a:defRPr sz="2400">
                <a:solidFill>
                  <a:schemeClr val="tx1"/>
                </a:solidFill>
              </a:defRPr>
            </a:lvl2pPr>
            <a:lvl3pPr marL="0" indent="0" algn="l">
              <a:buNone/>
              <a:tabLst/>
              <a:defRPr sz="2400">
                <a:solidFill>
                  <a:schemeClr val="tx1"/>
                </a:solidFill>
              </a:defRPr>
            </a:lvl3pPr>
            <a:lvl4pPr marL="0" indent="0" algn="l">
              <a:buNone/>
              <a:tabLst/>
              <a:defRPr sz="2400">
                <a:solidFill>
                  <a:schemeClr val="tx1"/>
                </a:solidFill>
              </a:defRPr>
            </a:lvl4pPr>
            <a:lvl5pPr marL="0" indent="0" algn="l">
              <a:buNone/>
              <a:tabLst/>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6" name="Rechteck 45"/>
          <p:cNvSpPr/>
          <p:nvPr/>
        </p:nvSpPr>
        <p:spPr>
          <a:xfrm>
            <a:off x="4355976" y="6669360"/>
            <a:ext cx="360040" cy="1886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lnSpc>
                <a:spcPct val="85000"/>
              </a:lnSpc>
              <a:spcBef>
                <a:spcPct val="0"/>
              </a:spcBef>
              <a:spcAft>
                <a:spcPct val="0"/>
              </a:spcAft>
            </a:pPr>
            <a:endParaRPr lang="en-US" sz="2000" dirty="0">
              <a:solidFill>
                <a:srgbClr val="000000"/>
              </a:solidFill>
            </a:endParaRPr>
          </a:p>
        </p:txBody>
      </p:sp>
      <p:grpSp>
        <p:nvGrpSpPr>
          <p:cNvPr id="2" name="Group 10"/>
          <p:cNvGrpSpPr>
            <a:grpSpLocks noChangeAspect="1"/>
          </p:cNvGrpSpPr>
          <p:nvPr/>
        </p:nvGrpSpPr>
        <p:grpSpPr bwMode="auto">
          <a:xfrm>
            <a:off x="7308850" y="185738"/>
            <a:ext cx="1647825" cy="920750"/>
            <a:chOff x="4604" y="117"/>
            <a:chExt cx="1038" cy="580"/>
          </a:xfrm>
        </p:grpSpPr>
        <p:sp>
          <p:nvSpPr>
            <p:cNvPr id="83" name="AutoShape 11"/>
            <p:cNvSpPr>
              <a:spLocks noChangeAspect="1" noChangeArrowheads="1" noTextEdit="1"/>
            </p:cNvSpPr>
            <p:nvPr userDrawn="1"/>
          </p:nvSpPr>
          <p:spPr bwMode="gray">
            <a:xfrm>
              <a:off x="4604" y="117"/>
              <a:ext cx="1038" cy="580"/>
            </a:xfrm>
            <a:prstGeom prst="rect">
              <a:avLst/>
            </a:prstGeom>
            <a:noFill/>
            <a:ln w="9525">
              <a:noFill/>
              <a:miter lim="800000"/>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84" name="Freeform 12"/>
            <p:cNvSpPr>
              <a:spLocks/>
            </p:cNvSpPr>
            <p:nvPr userDrawn="1"/>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85" name="Freeform 13"/>
            <p:cNvSpPr>
              <a:spLocks/>
            </p:cNvSpPr>
            <p:nvPr userDrawn="1"/>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86" name="Freeform 14"/>
            <p:cNvSpPr>
              <a:spLocks/>
            </p:cNvSpPr>
            <p:nvPr userDrawn="1"/>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87" name="Freeform 15"/>
            <p:cNvSpPr>
              <a:spLocks/>
            </p:cNvSpPr>
            <p:nvPr userDrawn="1"/>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88" name="Freeform 16"/>
            <p:cNvSpPr>
              <a:spLocks/>
            </p:cNvSpPr>
            <p:nvPr userDrawn="1"/>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89" name="Freeform 17"/>
            <p:cNvSpPr>
              <a:spLocks/>
            </p:cNvSpPr>
            <p:nvPr userDrawn="1"/>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90" name="Freeform 18"/>
            <p:cNvSpPr>
              <a:spLocks/>
            </p:cNvSpPr>
            <p:nvPr userDrawn="1"/>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91" name="Freeform 19"/>
            <p:cNvSpPr>
              <a:spLocks/>
            </p:cNvSpPr>
            <p:nvPr userDrawn="1"/>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92" name="Freeform 20"/>
            <p:cNvSpPr>
              <a:spLocks/>
            </p:cNvSpPr>
            <p:nvPr userDrawn="1"/>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93" name="Freeform 21"/>
            <p:cNvSpPr>
              <a:spLocks/>
            </p:cNvSpPr>
            <p:nvPr userDrawn="1"/>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94" name="Freeform 22"/>
            <p:cNvSpPr>
              <a:spLocks noEditPoints="1"/>
            </p:cNvSpPr>
            <p:nvPr userDrawn="1"/>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95" name="Freeform 23"/>
            <p:cNvSpPr>
              <a:spLocks noEditPoints="1"/>
            </p:cNvSpPr>
            <p:nvPr userDrawn="1"/>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96" name="Freeform 24"/>
            <p:cNvSpPr>
              <a:spLocks noEditPoints="1"/>
            </p:cNvSpPr>
            <p:nvPr userDrawn="1"/>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97" name="Freeform 25"/>
            <p:cNvSpPr>
              <a:spLocks/>
            </p:cNvSpPr>
            <p:nvPr userDrawn="1"/>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98" name="Freeform 26"/>
            <p:cNvSpPr>
              <a:spLocks noEditPoints="1"/>
            </p:cNvSpPr>
            <p:nvPr userDrawn="1"/>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99" name="Freeform 27"/>
            <p:cNvSpPr>
              <a:spLocks/>
            </p:cNvSpPr>
            <p:nvPr userDrawn="1"/>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00" name="Freeform 28"/>
            <p:cNvSpPr>
              <a:spLocks noEditPoints="1"/>
            </p:cNvSpPr>
            <p:nvPr userDrawn="1"/>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01" name="Freeform 29"/>
            <p:cNvSpPr>
              <a:spLocks/>
            </p:cNvSpPr>
            <p:nvPr userDrawn="1"/>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02" name="Freeform 30"/>
            <p:cNvSpPr>
              <a:spLocks noEditPoints="1"/>
            </p:cNvSpPr>
            <p:nvPr userDrawn="1"/>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03" name="Freeform 31"/>
            <p:cNvSpPr>
              <a:spLocks/>
            </p:cNvSpPr>
            <p:nvPr userDrawn="1"/>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04" name="Freeform 32"/>
            <p:cNvSpPr>
              <a:spLocks/>
            </p:cNvSpPr>
            <p:nvPr userDrawn="1"/>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05" name="Freeform 33"/>
            <p:cNvSpPr>
              <a:spLocks noEditPoints="1"/>
            </p:cNvSpPr>
            <p:nvPr userDrawn="1"/>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06" name="Freeform 34"/>
            <p:cNvSpPr>
              <a:spLocks/>
            </p:cNvSpPr>
            <p:nvPr userDrawn="1"/>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07" name="Freeform 35"/>
            <p:cNvSpPr>
              <a:spLocks/>
            </p:cNvSpPr>
            <p:nvPr userDrawn="1"/>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08" name="Freeform 36"/>
            <p:cNvSpPr>
              <a:spLocks noEditPoints="1"/>
            </p:cNvSpPr>
            <p:nvPr userDrawn="1"/>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09" name="Freeform 37"/>
            <p:cNvSpPr>
              <a:spLocks/>
            </p:cNvSpPr>
            <p:nvPr userDrawn="1"/>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10" name="Freeform 38"/>
            <p:cNvSpPr>
              <a:spLocks/>
            </p:cNvSpPr>
            <p:nvPr userDrawn="1"/>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11" name="Freeform 39"/>
            <p:cNvSpPr>
              <a:spLocks/>
            </p:cNvSpPr>
            <p:nvPr userDrawn="1"/>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12" name="Freeform 40"/>
            <p:cNvSpPr>
              <a:spLocks noEditPoints="1"/>
            </p:cNvSpPr>
            <p:nvPr userDrawn="1"/>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13" name="Freeform 41"/>
            <p:cNvSpPr>
              <a:spLocks/>
            </p:cNvSpPr>
            <p:nvPr userDrawn="1"/>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termediate Cover">
    <p:spTree>
      <p:nvGrpSpPr>
        <p:cNvPr id="1" name=""/>
        <p:cNvGrpSpPr/>
        <p:nvPr/>
      </p:nvGrpSpPr>
      <p:grpSpPr>
        <a:xfrm>
          <a:off x="0" y="0"/>
          <a:ext cx="0" cy="0"/>
          <a:chOff x="0" y="0"/>
          <a:chExt cx="0" cy="0"/>
        </a:xfrm>
      </p:grpSpPr>
      <p:pic>
        <p:nvPicPr>
          <p:cNvPr id="21" name="Picture 12" descr="MiddleGray_L150"/>
          <p:cNvPicPr>
            <a:picLocks noChangeAspect="1" noChangeArrowheads="1"/>
          </p:cNvPicPr>
          <p:nvPr/>
        </p:nvPicPr>
        <p:blipFill>
          <a:blip r:embed="rId2" cstate="print"/>
          <a:srcRect/>
          <a:stretch>
            <a:fillRect/>
          </a:stretch>
        </p:blipFill>
        <p:spPr bwMode="gray">
          <a:xfrm>
            <a:off x="0" y="0"/>
            <a:ext cx="9144000" cy="3913188"/>
          </a:xfrm>
          <a:prstGeom prst="rect">
            <a:avLst/>
          </a:prstGeom>
          <a:noFill/>
        </p:spPr>
      </p:pic>
      <p:grpSp>
        <p:nvGrpSpPr>
          <p:cNvPr id="2" name="Group 13"/>
          <p:cNvGrpSpPr>
            <a:grpSpLocks noChangeAspect="1"/>
          </p:cNvGrpSpPr>
          <p:nvPr/>
        </p:nvGrpSpPr>
        <p:grpSpPr bwMode="gray">
          <a:xfrm>
            <a:off x="7308850" y="185738"/>
            <a:ext cx="1647825" cy="920750"/>
            <a:chOff x="4604" y="117"/>
            <a:chExt cx="1038" cy="580"/>
          </a:xfrm>
        </p:grpSpPr>
        <p:sp>
          <p:nvSpPr>
            <p:cNvPr id="23" name="AutoShape 14"/>
            <p:cNvSpPr>
              <a:spLocks noChangeAspect="1" noChangeArrowheads="1" noTextEdit="1"/>
            </p:cNvSpPr>
            <p:nvPr/>
          </p:nvSpPr>
          <p:spPr bwMode="gray">
            <a:xfrm>
              <a:off x="4604" y="117"/>
              <a:ext cx="1038" cy="580"/>
            </a:xfrm>
            <a:prstGeom prst="rect">
              <a:avLst/>
            </a:prstGeom>
            <a:noFill/>
            <a:ln w="9525">
              <a:noFill/>
              <a:miter lim="800000"/>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4" name="Freeform 15"/>
            <p:cNvSpPr>
              <a:spLocks/>
            </p:cNvSpPr>
            <p:nvPr/>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5" name="Freeform 16"/>
            <p:cNvSpPr>
              <a:spLocks/>
            </p:cNvSpPr>
            <p:nvPr/>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6" name="Freeform 17"/>
            <p:cNvSpPr>
              <a:spLocks/>
            </p:cNvSpPr>
            <p:nvPr/>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7" name="Freeform 18"/>
            <p:cNvSpPr>
              <a:spLocks/>
            </p:cNvSpPr>
            <p:nvPr/>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8" name="Freeform 19"/>
            <p:cNvSpPr>
              <a:spLocks/>
            </p:cNvSpPr>
            <p:nvPr/>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9" name="Freeform 20"/>
            <p:cNvSpPr>
              <a:spLocks/>
            </p:cNvSpPr>
            <p:nvPr/>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0" name="Freeform 21"/>
            <p:cNvSpPr>
              <a:spLocks/>
            </p:cNvSpPr>
            <p:nvPr/>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1" name="Freeform 22"/>
            <p:cNvSpPr>
              <a:spLocks/>
            </p:cNvSpPr>
            <p:nvPr/>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grpSp>
      <p:sp>
        <p:nvSpPr>
          <p:cNvPr id="16" name="Title 15"/>
          <p:cNvSpPr>
            <a:spLocks noGrp="1"/>
          </p:cNvSpPr>
          <p:nvPr>
            <p:ph type="title"/>
          </p:nvPr>
        </p:nvSpPr>
        <p:spPr bwMode="gray">
          <a:xfrm>
            <a:off x="323850" y="2133470"/>
            <a:ext cx="8496300" cy="100749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0"/>
          </p:nvPr>
        </p:nvSpPr>
        <p:spPr bwMode="gray">
          <a:xfrm>
            <a:off x="323850" y="3716338"/>
            <a:ext cx="8496300" cy="2736850"/>
          </a:xfrm>
        </p:spPr>
        <p:txBody>
          <a:bodyPr/>
          <a:lstStyle>
            <a:lvl1pPr>
              <a:spcBef>
                <a:spcPts val="516"/>
              </a:spcBef>
              <a:spcAft>
                <a:spcPts val="288"/>
              </a:spcAft>
              <a:buClr>
                <a:schemeClr val="tx2"/>
              </a:buClr>
              <a:buFont typeface="Wingdings" pitchFamily="2" charset="2"/>
              <a:buChar char="n"/>
              <a:defRPr sz="2400"/>
            </a:lvl1pPr>
            <a:lvl2pPr marL="269875" indent="-269875">
              <a:spcBef>
                <a:spcPts val="516"/>
              </a:spcBef>
              <a:spcAft>
                <a:spcPts val="288"/>
              </a:spcAft>
              <a:buFont typeface="Wingdings" pitchFamily="2" charset="2"/>
              <a:buChar char="n"/>
              <a:defRPr sz="2400"/>
            </a:lvl2pPr>
            <a:lvl3pPr marL="269875" indent="-269875">
              <a:spcBef>
                <a:spcPts val="516"/>
              </a:spcBef>
              <a:spcAft>
                <a:spcPts val="288"/>
              </a:spcAft>
              <a:buFont typeface="Wingdings" pitchFamily="2" charset="2"/>
              <a:buChar char="n"/>
              <a:defRPr sz="2400"/>
            </a:lvl3pPr>
            <a:lvl4pPr marL="269875" indent="-269875">
              <a:spcBef>
                <a:spcPts val="516"/>
              </a:spcBef>
              <a:spcAft>
                <a:spcPts val="288"/>
              </a:spcAft>
              <a:buFont typeface="Wingdings" pitchFamily="2" charset="2"/>
              <a:buChar char="n"/>
              <a:defRPr sz="2400"/>
            </a:lvl4pPr>
            <a:lvl5pPr marL="269875" indent="-269875">
              <a:spcBef>
                <a:spcPts val="516"/>
              </a:spcBef>
              <a:spcAft>
                <a:spcPts val="288"/>
              </a:spcAft>
              <a:buFont typeface="Wingdings" pitchFamily="2" charset="2"/>
              <a:buChar char="n"/>
              <a:defRPr sz="2400"/>
            </a:lvl5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termediate Cover + Agenda">
    <p:spTree>
      <p:nvGrpSpPr>
        <p:cNvPr id="1" name=""/>
        <p:cNvGrpSpPr/>
        <p:nvPr/>
      </p:nvGrpSpPr>
      <p:grpSpPr>
        <a:xfrm>
          <a:off x="0" y="0"/>
          <a:ext cx="0" cy="0"/>
          <a:chOff x="0" y="0"/>
          <a:chExt cx="0" cy="0"/>
        </a:xfrm>
      </p:grpSpPr>
      <p:grpSp>
        <p:nvGrpSpPr>
          <p:cNvPr id="2" name="Group 34" descr="F_Tool_Middle_Cover"/>
          <p:cNvGrpSpPr>
            <a:grpSpLocks/>
          </p:cNvGrpSpPr>
          <p:nvPr/>
        </p:nvGrpSpPr>
        <p:grpSpPr bwMode="gray">
          <a:xfrm>
            <a:off x="0" y="0"/>
            <a:ext cx="9144000" cy="3913188"/>
            <a:chOff x="0" y="0"/>
            <a:chExt cx="5760" cy="2465"/>
          </a:xfrm>
        </p:grpSpPr>
        <p:pic>
          <p:nvPicPr>
            <p:cNvPr id="21" name="Picture 12" descr="MiddleGray_L150"/>
            <p:cNvPicPr>
              <a:picLocks noChangeAspect="1" noChangeArrowheads="1"/>
            </p:cNvPicPr>
            <p:nvPr/>
          </p:nvPicPr>
          <p:blipFill>
            <a:blip r:embed="rId2" cstate="print"/>
            <a:srcRect/>
            <a:stretch>
              <a:fillRect/>
            </a:stretch>
          </p:blipFill>
          <p:spPr bwMode="gray">
            <a:xfrm>
              <a:off x="0" y="0"/>
              <a:ext cx="5760" cy="2465"/>
            </a:xfrm>
            <a:prstGeom prst="rect">
              <a:avLst/>
            </a:prstGeom>
            <a:noFill/>
          </p:spPr>
        </p:pic>
        <p:grpSp>
          <p:nvGrpSpPr>
            <p:cNvPr id="3" name="Group 13"/>
            <p:cNvGrpSpPr>
              <a:grpSpLocks noChangeAspect="1"/>
            </p:cNvGrpSpPr>
            <p:nvPr/>
          </p:nvGrpSpPr>
          <p:grpSpPr bwMode="gray">
            <a:xfrm>
              <a:off x="4604" y="117"/>
              <a:ext cx="1038" cy="580"/>
              <a:chOff x="4604" y="117"/>
              <a:chExt cx="1038" cy="580"/>
            </a:xfrm>
          </p:grpSpPr>
          <p:sp>
            <p:nvSpPr>
              <p:cNvPr id="23" name="AutoShape 14"/>
              <p:cNvSpPr>
                <a:spLocks noChangeAspect="1" noChangeArrowheads="1" noTextEdit="1"/>
              </p:cNvSpPr>
              <p:nvPr/>
            </p:nvSpPr>
            <p:spPr bwMode="gray">
              <a:xfrm>
                <a:off x="4604" y="117"/>
                <a:ext cx="1038" cy="580"/>
              </a:xfrm>
              <a:prstGeom prst="rect">
                <a:avLst/>
              </a:prstGeom>
              <a:noFill/>
              <a:ln w="9525">
                <a:noFill/>
                <a:miter lim="800000"/>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4" name="Freeform 15"/>
              <p:cNvSpPr>
                <a:spLocks/>
              </p:cNvSpPr>
              <p:nvPr/>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5" name="Freeform 16"/>
              <p:cNvSpPr>
                <a:spLocks/>
              </p:cNvSpPr>
              <p:nvPr/>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6" name="Freeform 17"/>
              <p:cNvSpPr>
                <a:spLocks/>
              </p:cNvSpPr>
              <p:nvPr/>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7" name="Freeform 18"/>
              <p:cNvSpPr>
                <a:spLocks/>
              </p:cNvSpPr>
              <p:nvPr/>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8" name="Freeform 19"/>
              <p:cNvSpPr>
                <a:spLocks/>
              </p:cNvSpPr>
              <p:nvPr/>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9" name="Freeform 20"/>
              <p:cNvSpPr>
                <a:spLocks/>
              </p:cNvSpPr>
              <p:nvPr/>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0" name="Freeform 21"/>
              <p:cNvSpPr>
                <a:spLocks/>
              </p:cNvSpPr>
              <p:nvPr/>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1" name="Freeform 22"/>
              <p:cNvSpPr>
                <a:spLocks/>
              </p:cNvSpPr>
              <p:nvPr/>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grpSp>
      </p:grpSp>
      <p:sp>
        <p:nvSpPr>
          <p:cNvPr id="16" name="Title 15"/>
          <p:cNvSpPr>
            <a:spLocks noGrp="1"/>
          </p:cNvSpPr>
          <p:nvPr>
            <p:ph type="title"/>
          </p:nvPr>
        </p:nvSpPr>
        <p:spPr bwMode="gray">
          <a:xfrm>
            <a:off x="323850" y="2133600"/>
            <a:ext cx="8496300" cy="1007360"/>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0"/>
          </p:nvPr>
        </p:nvSpPr>
        <p:spPr bwMode="gray">
          <a:xfrm>
            <a:off x="323850" y="3716338"/>
            <a:ext cx="8496300" cy="2736850"/>
          </a:xfrm>
        </p:spPr>
        <p:txBody>
          <a:bodyPr/>
          <a:lstStyle>
            <a:lvl1pPr marL="357188" indent="-357188">
              <a:spcBef>
                <a:spcPts val="516"/>
              </a:spcBef>
              <a:spcAft>
                <a:spcPts val="288"/>
              </a:spcAft>
              <a:buClr>
                <a:schemeClr val="tx2"/>
              </a:buClr>
              <a:buFont typeface="+mj-lt"/>
              <a:buAutoNum type="arabicPeriod"/>
              <a:defRPr sz="2400"/>
            </a:lvl1pPr>
            <a:lvl2pPr marL="357188" indent="-357188">
              <a:spcBef>
                <a:spcPts val="516"/>
              </a:spcBef>
              <a:spcAft>
                <a:spcPts val="288"/>
              </a:spcAft>
              <a:buFont typeface="+mj-lt"/>
              <a:buAutoNum type="arabicPeriod"/>
              <a:defRPr sz="2400"/>
            </a:lvl2pPr>
            <a:lvl3pPr marL="357188" indent="-357188">
              <a:spcBef>
                <a:spcPts val="516"/>
              </a:spcBef>
              <a:spcAft>
                <a:spcPts val="288"/>
              </a:spcAft>
              <a:buFont typeface="+mj-lt"/>
              <a:buAutoNum type="arabicPeriod"/>
              <a:defRPr sz="2400"/>
            </a:lvl3pPr>
            <a:lvl4pPr marL="357188" indent="-357188">
              <a:spcBef>
                <a:spcPts val="516"/>
              </a:spcBef>
              <a:spcAft>
                <a:spcPts val="288"/>
              </a:spcAft>
              <a:buFont typeface="+mj-lt"/>
              <a:buAutoNum type="arabicPeriod"/>
              <a:defRPr sz="2400"/>
            </a:lvl4pPr>
            <a:lvl5pPr marL="357188" indent="-357188">
              <a:spcBef>
                <a:spcPts val="516"/>
              </a:spcBef>
              <a:spcAft>
                <a:spcPts val="288"/>
              </a:spcAft>
              <a:buFont typeface="+mj-lt"/>
              <a:buAutoNum type="arabicPeriod"/>
              <a:defRPr sz="2400"/>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0" name="Text Placeholder 9"/>
          <p:cNvSpPr>
            <a:spLocks noGrp="1"/>
          </p:cNvSpPr>
          <p:nvPr>
            <p:ph type="body" sz="quarter" idx="10"/>
          </p:nvPr>
        </p:nvSpPr>
        <p:spPr bwMode="gray">
          <a:xfrm>
            <a:off x="179387" y="836612"/>
            <a:ext cx="8785225"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5" name="Text Placeholder 12"/>
          <p:cNvSpPr>
            <a:spLocks noGrp="1"/>
          </p:cNvSpPr>
          <p:nvPr>
            <p:ph type="body" sz="quarter" idx="15"/>
          </p:nvPr>
        </p:nvSpPr>
        <p:spPr bwMode="gray">
          <a:xfrm>
            <a:off x="179388" y="836612"/>
            <a:ext cx="4248596"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2"/>
          <p:cNvSpPr>
            <a:spLocks noGrp="1"/>
          </p:cNvSpPr>
          <p:nvPr>
            <p:ph type="body" sz="quarter" idx="16"/>
          </p:nvPr>
        </p:nvSpPr>
        <p:spPr bwMode="gray">
          <a:xfrm>
            <a:off x="4644008" y="836613"/>
            <a:ext cx="4320605"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4" name="Text Placeholder 9"/>
          <p:cNvSpPr>
            <a:spLocks noGrp="1"/>
          </p:cNvSpPr>
          <p:nvPr>
            <p:ph type="body" sz="quarter" idx="18"/>
          </p:nvPr>
        </p:nvSpPr>
        <p:spPr bwMode="gray">
          <a:xfrm>
            <a:off x="179388" y="836612"/>
            <a:ext cx="2808436"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9"/>
          <p:cNvSpPr>
            <a:spLocks noGrp="1"/>
          </p:cNvSpPr>
          <p:nvPr>
            <p:ph type="body" sz="quarter" idx="19"/>
          </p:nvPr>
        </p:nvSpPr>
        <p:spPr bwMode="gray">
          <a:xfrm>
            <a:off x="3203848" y="836613"/>
            <a:ext cx="2808436"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9"/>
          <p:cNvSpPr>
            <a:spLocks noGrp="1"/>
          </p:cNvSpPr>
          <p:nvPr>
            <p:ph type="body" sz="quarter" idx="20"/>
          </p:nvPr>
        </p:nvSpPr>
        <p:spPr bwMode="gray">
          <a:xfrm>
            <a:off x="6228308" y="836614"/>
            <a:ext cx="2736305"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1" name="Picture Placeholder 10"/>
          <p:cNvSpPr>
            <a:spLocks noGrp="1"/>
          </p:cNvSpPr>
          <p:nvPr>
            <p:ph type="pic" sz="quarter" idx="13"/>
            <p:custDataLst>
              <p:tags r:id="rId1"/>
            </p:custDataLst>
          </p:nvPr>
        </p:nvSpPr>
        <p:spPr bwMode="gray">
          <a:xfrm>
            <a:off x="179388" y="908720"/>
            <a:ext cx="8785226" cy="5544468"/>
          </a:xfrm>
          <a:prstGeom prst="round1Rect">
            <a:avLst>
              <a:gd name="adj" fmla="val 6872"/>
            </a:avLst>
          </a:prstGeom>
          <a:noFill/>
          <a:ln>
            <a:noFill/>
          </a:ln>
        </p:spPr>
        <p:txBody>
          <a:bodyPr/>
          <a:lstStyle/>
          <a:p>
            <a:r>
              <a:rPr lang="en-US" noProof="0" dirty="0" smtClean="0"/>
              <a:t>Click icon to add picture</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F13B925-F9AC-4476-BEF8-DD557353AC25}" type="slidenum">
              <a:rPr lang="en-US" smtClean="0"/>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1" name="Picture Placeholder 10"/>
          <p:cNvSpPr>
            <a:spLocks noGrp="1"/>
          </p:cNvSpPr>
          <p:nvPr>
            <p:ph type="pic" sz="quarter" idx="13"/>
            <p:custDataLst>
              <p:tags r:id="rId1"/>
            </p:custDataLst>
          </p:nvPr>
        </p:nvSpPr>
        <p:spPr bwMode="gray">
          <a:xfrm>
            <a:off x="4716016" y="908720"/>
            <a:ext cx="4248598" cy="5544468"/>
          </a:xfrm>
          <a:prstGeom prst="round1Rect">
            <a:avLst>
              <a:gd name="adj" fmla="val 8968"/>
            </a:avLst>
          </a:prstGeom>
          <a:noFill/>
          <a:ln>
            <a:noFill/>
          </a:ln>
        </p:spPr>
        <p:txBody>
          <a:bodyPr/>
          <a:lstStyle/>
          <a:p>
            <a:r>
              <a:rPr lang="en-US" noProof="0" dirty="0" smtClean="0"/>
              <a:t>Click icon to add picture</a:t>
            </a:r>
            <a:endParaRPr lang="en-US" noProof="0" dirty="0"/>
          </a:p>
        </p:txBody>
      </p:sp>
      <p:sp>
        <p:nvSpPr>
          <p:cNvPr id="10" name="Picture Placeholder 10"/>
          <p:cNvSpPr>
            <a:spLocks noGrp="1"/>
          </p:cNvSpPr>
          <p:nvPr>
            <p:ph type="pic" sz="quarter" idx="16"/>
            <p:custDataLst>
              <p:tags r:id="rId2"/>
            </p:custDataLst>
          </p:nvPr>
        </p:nvSpPr>
        <p:spPr bwMode="gray">
          <a:xfrm>
            <a:off x="179388" y="908720"/>
            <a:ext cx="4248598" cy="5544468"/>
          </a:xfrm>
          <a:prstGeom prst="rect">
            <a:avLst/>
          </a:prstGeom>
          <a:noFill/>
          <a:ln>
            <a:noFill/>
          </a:ln>
        </p:spPr>
        <p:txBody>
          <a:bodyPr/>
          <a:lstStyle/>
          <a:p>
            <a:r>
              <a:rPr lang="en-US" noProof="0" dirty="0" smtClean="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4" name="Bildplatzhalter 12"/>
          <p:cNvSpPr>
            <a:spLocks noGrp="1"/>
          </p:cNvSpPr>
          <p:nvPr>
            <p:ph type="pic" sz="quarter" idx="14"/>
            <p:custDataLst>
              <p:tags r:id="rId1"/>
            </p:custDataLst>
          </p:nvPr>
        </p:nvSpPr>
        <p:spPr bwMode="gray">
          <a:xfrm>
            <a:off x="4716016" y="908050"/>
            <a:ext cx="4248596" cy="5545138"/>
          </a:xfrm>
          <a:prstGeom prst="round1Rect">
            <a:avLst>
              <a:gd name="adj" fmla="val 8968"/>
            </a:avLst>
          </a:prstGeom>
        </p:spPr>
        <p:txBody>
          <a:bodyPr/>
          <a:lstStyle/>
          <a:p>
            <a:r>
              <a:rPr lang="en-US" noProof="0" dirty="0" smtClean="0"/>
              <a:t>Click icon to add picture</a:t>
            </a:r>
            <a:endParaRPr lang="en-US" noProof="0" dirty="0"/>
          </a:p>
        </p:txBody>
      </p:sp>
      <p:sp>
        <p:nvSpPr>
          <p:cNvPr id="11" name="Text Placeholder 8"/>
          <p:cNvSpPr>
            <a:spLocks noGrp="1"/>
          </p:cNvSpPr>
          <p:nvPr>
            <p:ph type="body" sz="quarter" idx="16"/>
          </p:nvPr>
        </p:nvSpPr>
        <p:spPr bwMode="gray">
          <a:xfrm>
            <a:off x="179388" y="836612"/>
            <a:ext cx="4248596"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4" name="Bildplatzhalter 12"/>
          <p:cNvSpPr>
            <a:spLocks noGrp="1"/>
          </p:cNvSpPr>
          <p:nvPr>
            <p:ph type="pic" sz="quarter" idx="14"/>
            <p:custDataLst>
              <p:tags r:id="rId1"/>
            </p:custDataLst>
          </p:nvPr>
        </p:nvSpPr>
        <p:spPr bwMode="gray">
          <a:xfrm>
            <a:off x="179388" y="908050"/>
            <a:ext cx="4248596" cy="5545138"/>
          </a:xfrm>
          <a:prstGeom prst="rect">
            <a:avLst/>
          </a:prstGeom>
        </p:spPr>
        <p:txBody>
          <a:bodyPr/>
          <a:lstStyle/>
          <a:p>
            <a:r>
              <a:rPr lang="en-US" noProof="0" dirty="0" smtClean="0"/>
              <a:t>Click icon to add picture</a:t>
            </a:r>
            <a:endParaRPr lang="en-US" noProof="0" dirty="0"/>
          </a:p>
        </p:txBody>
      </p:sp>
      <p:sp>
        <p:nvSpPr>
          <p:cNvPr id="10" name="Text Placeholder 8"/>
          <p:cNvSpPr>
            <a:spLocks noGrp="1"/>
          </p:cNvSpPr>
          <p:nvPr>
            <p:ph type="body" sz="quarter" idx="16"/>
          </p:nvPr>
        </p:nvSpPr>
        <p:spPr bwMode="gray">
          <a:xfrm>
            <a:off x="4644008" y="836613"/>
            <a:ext cx="4320605"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6" name="Bildplatzhalter 14"/>
          <p:cNvSpPr>
            <a:spLocks noGrp="1"/>
          </p:cNvSpPr>
          <p:nvPr>
            <p:ph type="pic" sz="quarter" idx="16"/>
            <p:custDataLst>
              <p:tags r:id="rId1"/>
            </p:custDataLst>
          </p:nvPr>
        </p:nvSpPr>
        <p:spPr bwMode="gray">
          <a:xfrm>
            <a:off x="6228183" y="908050"/>
            <a:ext cx="2736429" cy="5545138"/>
          </a:xfrm>
          <a:prstGeom prst="round1Rect">
            <a:avLst>
              <a:gd name="adj" fmla="val 13923"/>
            </a:avLst>
          </a:prstGeom>
        </p:spPr>
        <p:txBody>
          <a:bodyPr/>
          <a:lstStyle/>
          <a:p>
            <a:r>
              <a:rPr lang="en-US" noProof="0" dirty="0" smtClean="0"/>
              <a:t>Click icon to add picture</a:t>
            </a:r>
            <a:endParaRPr lang="en-US" noProof="0" dirty="0"/>
          </a:p>
        </p:txBody>
      </p:sp>
      <p:sp>
        <p:nvSpPr>
          <p:cNvPr id="11" name="Text Placeholder 9"/>
          <p:cNvSpPr>
            <a:spLocks noGrp="1"/>
          </p:cNvSpPr>
          <p:nvPr>
            <p:ph type="body" sz="quarter" idx="17"/>
          </p:nvPr>
        </p:nvSpPr>
        <p:spPr bwMode="gray">
          <a:xfrm>
            <a:off x="179388" y="836612"/>
            <a:ext cx="5832772"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6" name="Bildplatzhalter 14"/>
          <p:cNvSpPr>
            <a:spLocks noGrp="1"/>
          </p:cNvSpPr>
          <p:nvPr>
            <p:ph type="pic" sz="quarter" idx="16"/>
            <p:custDataLst>
              <p:tags r:id="rId1"/>
            </p:custDataLst>
          </p:nvPr>
        </p:nvSpPr>
        <p:spPr bwMode="gray">
          <a:xfrm>
            <a:off x="179388" y="908050"/>
            <a:ext cx="2736429" cy="5545138"/>
          </a:xfrm>
          <a:prstGeom prst="rect">
            <a:avLst/>
          </a:prstGeom>
        </p:spPr>
        <p:txBody>
          <a:bodyPr/>
          <a:lstStyle/>
          <a:p>
            <a:r>
              <a:rPr lang="en-US" noProof="0" dirty="0" smtClean="0"/>
              <a:t>Click icon to add picture</a:t>
            </a:r>
            <a:endParaRPr lang="en-US" noProof="0" dirty="0"/>
          </a:p>
        </p:txBody>
      </p:sp>
      <p:sp>
        <p:nvSpPr>
          <p:cNvPr id="11" name="Text Placeholder 9"/>
          <p:cNvSpPr>
            <a:spLocks noGrp="1"/>
          </p:cNvSpPr>
          <p:nvPr>
            <p:ph type="body" sz="quarter" idx="17"/>
          </p:nvPr>
        </p:nvSpPr>
        <p:spPr bwMode="gray">
          <a:xfrm>
            <a:off x="3131839" y="836613"/>
            <a:ext cx="5832773"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6" name="Bildplatzhalter 14"/>
          <p:cNvSpPr>
            <a:spLocks noGrp="1"/>
          </p:cNvSpPr>
          <p:nvPr>
            <p:ph type="pic" sz="quarter" idx="16"/>
            <p:custDataLst>
              <p:tags r:id="rId1"/>
            </p:custDataLst>
          </p:nvPr>
        </p:nvSpPr>
        <p:spPr bwMode="gray">
          <a:xfrm>
            <a:off x="3132139" y="908050"/>
            <a:ext cx="5832474" cy="5545137"/>
          </a:xfrm>
          <a:prstGeom prst="round1Rect">
            <a:avLst>
              <a:gd name="adj" fmla="val 6871"/>
            </a:avLst>
          </a:prstGeom>
        </p:spPr>
        <p:txBody>
          <a:bodyPr/>
          <a:lstStyle/>
          <a:p>
            <a:r>
              <a:rPr lang="en-US" noProof="0" dirty="0" smtClean="0"/>
              <a:t>Click icon to add picture</a:t>
            </a:r>
            <a:endParaRPr lang="en-US" noProof="0" dirty="0"/>
          </a:p>
        </p:txBody>
      </p:sp>
      <p:sp>
        <p:nvSpPr>
          <p:cNvPr id="10" name="Text Placeholder 8"/>
          <p:cNvSpPr>
            <a:spLocks noGrp="1"/>
          </p:cNvSpPr>
          <p:nvPr>
            <p:ph type="body" sz="quarter" idx="18"/>
          </p:nvPr>
        </p:nvSpPr>
        <p:spPr bwMode="gray">
          <a:xfrm>
            <a:off x="179388" y="836640"/>
            <a:ext cx="2736850" cy="5616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6" name="Bildplatzhalter 14"/>
          <p:cNvSpPr>
            <a:spLocks noGrp="1"/>
          </p:cNvSpPr>
          <p:nvPr>
            <p:ph type="pic" sz="quarter" idx="16"/>
            <p:custDataLst>
              <p:tags r:id="rId1"/>
            </p:custDataLst>
          </p:nvPr>
        </p:nvSpPr>
        <p:spPr bwMode="gray">
          <a:xfrm>
            <a:off x="179389" y="908050"/>
            <a:ext cx="5832474" cy="5545137"/>
          </a:xfrm>
          <a:prstGeom prst="rect">
            <a:avLst/>
          </a:prstGeom>
        </p:spPr>
        <p:txBody>
          <a:bodyPr/>
          <a:lstStyle/>
          <a:p>
            <a:r>
              <a:rPr lang="en-US" noProof="0" dirty="0" smtClean="0"/>
              <a:t>Click icon to add picture</a:t>
            </a:r>
            <a:endParaRPr lang="en-US" noProof="0" dirty="0"/>
          </a:p>
        </p:txBody>
      </p:sp>
      <p:sp>
        <p:nvSpPr>
          <p:cNvPr id="10" name="Text Placeholder 8"/>
          <p:cNvSpPr>
            <a:spLocks noGrp="1"/>
          </p:cNvSpPr>
          <p:nvPr>
            <p:ph type="body" sz="quarter" idx="18"/>
          </p:nvPr>
        </p:nvSpPr>
        <p:spPr bwMode="gray">
          <a:xfrm>
            <a:off x="6227764" y="836640"/>
            <a:ext cx="2736850" cy="5616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top – Picture bottom">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6" name="Bildplatzhalter 14"/>
          <p:cNvSpPr>
            <a:spLocks noGrp="1"/>
          </p:cNvSpPr>
          <p:nvPr>
            <p:ph type="pic" sz="quarter" idx="18"/>
          </p:nvPr>
        </p:nvSpPr>
        <p:spPr bwMode="gray">
          <a:xfrm>
            <a:off x="179388" y="3789040"/>
            <a:ext cx="8785225" cy="2664148"/>
          </a:xfrm>
          <a:prstGeom prst="rect">
            <a:avLst/>
          </a:prstGeom>
        </p:spPr>
        <p:txBody>
          <a:bodyPr/>
          <a:lstStyle/>
          <a:p>
            <a:r>
              <a:rPr lang="en-US" noProof="0" dirty="0" smtClean="0"/>
              <a:t>Click icon to add picture</a:t>
            </a:r>
            <a:endParaRPr lang="en-US" noProof="0" dirty="0"/>
          </a:p>
        </p:txBody>
      </p:sp>
      <p:sp>
        <p:nvSpPr>
          <p:cNvPr id="11" name="Text Placeholder 9"/>
          <p:cNvSpPr>
            <a:spLocks noGrp="1"/>
          </p:cNvSpPr>
          <p:nvPr>
            <p:ph type="body" sz="quarter" idx="19"/>
          </p:nvPr>
        </p:nvSpPr>
        <p:spPr bwMode="gray">
          <a:xfrm>
            <a:off x="179387" y="836613"/>
            <a:ext cx="8785225" cy="27364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179388" y="908050"/>
            <a:ext cx="8785225" cy="2664965"/>
          </a:xfrm>
          <a:prstGeom prst="round1Rect">
            <a:avLst>
              <a:gd name="adj" fmla="val 14297"/>
            </a:avLst>
          </a:prstGeom>
        </p:spPr>
        <p:txBody>
          <a:bodyPr/>
          <a:lstStyle/>
          <a:p>
            <a:r>
              <a:rPr lang="en-US" noProof="0" dirty="0" smtClean="0"/>
              <a:t>Click icon to add picture</a:t>
            </a:r>
            <a:endParaRPr lang="en-US" noProof="0" dirty="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1" name="Text Placeholder 9"/>
          <p:cNvSpPr>
            <a:spLocks noGrp="1"/>
          </p:cNvSpPr>
          <p:nvPr>
            <p:ph type="body" sz="quarter" idx="19"/>
          </p:nvPr>
        </p:nvSpPr>
        <p:spPr bwMode="gray">
          <a:xfrm>
            <a:off x="179388" y="3717040"/>
            <a:ext cx="8785225" cy="27361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gline + Text 1 column">
    <p:spTree>
      <p:nvGrpSpPr>
        <p:cNvPr id="1" name=""/>
        <p:cNvGrpSpPr/>
        <p:nvPr/>
      </p:nvGrpSpPr>
      <p:grpSpPr>
        <a:xfrm>
          <a:off x="0" y="0"/>
          <a:ext cx="0" cy="0"/>
          <a:chOff x="0" y="0"/>
          <a:chExt cx="0" cy="0"/>
        </a:xfrm>
      </p:grpSpPr>
      <p:sp>
        <p:nvSpPr>
          <p:cNvPr id="10" name="Text Placeholder 7"/>
          <p:cNvSpPr>
            <a:spLocks noGrp="1"/>
          </p:cNvSpPr>
          <p:nvPr>
            <p:ph type="body" sz="quarter" idx="15"/>
          </p:nvPr>
        </p:nvSpPr>
        <p:spPr bwMode="gray">
          <a:xfrm>
            <a:off x="179388" y="1628800"/>
            <a:ext cx="8785225" cy="4824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el 12"/>
          <p:cNvSpPr>
            <a:spLocks noGrp="1"/>
          </p:cNvSpPr>
          <p:nvPr>
            <p:ph type="title"/>
          </p:nvPr>
        </p:nvSpPr>
        <p:spPr bwMode="gray"/>
        <p:txBody>
          <a:bodyPr/>
          <a:lstStyle>
            <a:lvl1pPr algn="l">
              <a:defRPr/>
            </a:lvl1pPr>
          </a:lstStyle>
          <a:p>
            <a:r>
              <a:rPr lang="en-US" smtClean="0"/>
              <a:t>Click to edit Master title style</a:t>
            </a:r>
            <a:endParaRPr lang="en-GB" dirty="0"/>
          </a:p>
        </p:txBody>
      </p:sp>
      <p:sp>
        <p:nvSpPr>
          <p:cNvPr id="15"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F13B925-F9AC-4476-BEF8-DD557353AC25}" type="slidenum">
              <a:rPr lang="en-US" smtClean="0"/>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agline + Text 1 column">
    <p:spTree>
      <p:nvGrpSpPr>
        <p:cNvPr id="1" name=""/>
        <p:cNvGrpSpPr/>
        <p:nvPr/>
      </p:nvGrpSpPr>
      <p:grpSpPr>
        <a:xfrm>
          <a:off x="0" y="0"/>
          <a:ext cx="0" cy="0"/>
          <a:chOff x="0" y="0"/>
          <a:chExt cx="0" cy="0"/>
        </a:xfrm>
      </p:grpSpPr>
      <p:sp>
        <p:nvSpPr>
          <p:cNvPr id="10" name="Text Placeholder 7"/>
          <p:cNvSpPr>
            <a:spLocks noGrp="1"/>
          </p:cNvSpPr>
          <p:nvPr>
            <p:ph type="body" sz="quarter" idx="15"/>
          </p:nvPr>
        </p:nvSpPr>
        <p:spPr bwMode="gray">
          <a:xfrm>
            <a:off x="179388" y="1143000"/>
            <a:ext cx="8785225" cy="531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el 12"/>
          <p:cNvSpPr>
            <a:spLocks noGrp="1"/>
          </p:cNvSpPr>
          <p:nvPr>
            <p:ph type="title"/>
          </p:nvPr>
        </p:nvSpPr>
        <p:spPr bwMode="gray"/>
        <p:txBody>
          <a:bodyPr/>
          <a:lstStyle>
            <a:lvl1pPr algn="l">
              <a:defRPr/>
            </a:lvl1pPr>
          </a:lstStyle>
          <a:p>
            <a:r>
              <a:rPr lang="en-US" smtClean="0"/>
              <a:t>Click to edit Master title style</a:t>
            </a:r>
            <a:endParaRPr lang="en-GB" dirty="0"/>
          </a:p>
        </p:txBody>
      </p:sp>
      <p:sp>
        <p:nvSpPr>
          <p:cNvPr id="15" name="Textplatzhalter 14"/>
          <p:cNvSpPr>
            <a:spLocks noGrp="1"/>
          </p:cNvSpPr>
          <p:nvPr>
            <p:ph type="body" sz="quarter" idx="14" hasCustomPrompt="1"/>
          </p:nvPr>
        </p:nvSpPr>
        <p:spPr bwMode="gray">
          <a:xfrm>
            <a:off x="179387" y="685800"/>
            <a:ext cx="8785225" cy="381000"/>
          </a:xfrm>
          <a:prstGeom prst="rect">
            <a:avLst/>
          </a:prstGeom>
        </p:spPr>
        <p:txBody>
          <a:bodyPr/>
          <a:lstStyle>
            <a:lvl1pPr marL="0" indent="0">
              <a:spcBef>
                <a:spcPts val="0"/>
              </a:spcBef>
              <a:spcAft>
                <a:spcPts val="0"/>
              </a:spcAft>
              <a:buFont typeface="Arial" pitchFamily="34" charset="0"/>
              <a:buNone/>
              <a:defRPr sz="2000" b="1">
                <a:solidFill>
                  <a:srgbClr val="A30B1A"/>
                </a:solidFill>
              </a:defRPr>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err="1" smtClean="0"/>
              <a:t>Sub-Header</a:t>
            </a:r>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g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5" name="Text Placeholder 10"/>
          <p:cNvSpPr>
            <a:spLocks noGrp="1"/>
          </p:cNvSpPr>
          <p:nvPr>
            <p:ph type="body" sz="quarter" idx="16"/>
          </p:nvPr>
        </p:nvSpPr>
        <p:spPr bwMode="gray">
          <a:xfrm>
            <a:off x="179388" y="1628775"/>
            <a:ext cx="4248150"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0"/>
          <p:cNvSpPr>
            <a:spLocks noGrp="1"/>
          </p:cNvSpPr>
          <p:nvPr>
            <p:ph type="body" sz="quarter" idx="17"/>
          </p:nvPr>
        </p:nvSpPr>
        <p:spPr bwMode="gray">
          <a:xfrm>
            <a:off x="4644008" y="1628775"/>
            <a:ext cx="4320605"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agline + Text 2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5" name="Text Placeholder 10"/>
          <p:cNvSpPr>
            <a:spLocks noGrp="1"/>
          </p:cNvSpPr>
          <p:nvPr>
            <p:ph type="body" sz="quarter" idx="16"/>
          </p:nvPr>
        </p:nvSpPr>
        <p:spPr bwMode="gray">
          <a:xfrm>
            <a:off x="179388" y="1143001"/>
            <a:ext cx="4248150" cy="5310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0"/>
          <p:cNvSpPr>
            <a:spLocks noGrp="1"/>
          </p:cNvSpPr>
          <p:nvPr>
            <p:ph type="body" sz="quarter" idx="17"/>
          </p:nvPr>
        </p:nvSpPr>
        <p:spPr bwMode="gray">
          <a:xfrm>
            <a:off x="4644008" y="1143001"/>
            <a:ext cx="4320605" cy="531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platzhalter 14"/>
          <p:cNvSpPr>
            <a:spLocks noGrp="1"/>
          </p:cNvSpPr>
          <p:nvPr>
            <p:ph type="body" sz="quarter" idx="14" hasCustomPrompt="1"/>
          </p:nvPr>
        </p:nvSpPr>
        <p:spPr bwMode="gray">
          <a:xfrm>
            <a:off x="179387" y="685800"/>
            <a:ext cx="8785225" cy="381000"/>
          </a:xfrm>
          <a:prstGeom prst="rect">
            <a:avLst/>
          </a:prstGeom>
        </p:spPr>
        <p:txBody>
          <a:bodyPr/>
          <a:lstStyle>
            <a:lvl1pPr marL="0" indent="0">
              <a:spcBef>
                <a:spcPts val="0"/>
              </a:spcBef>
              <a:spcAft>
                <a:spcPts val="0"/>
              </a:spcAft>
              <a:buFont typeface="Arial" pitchFamily="34" charset="0"/>
              <a:buNone/>
              <a:defRPr sz="2000" b="1">
                <a:solidFill>
                  <a:srgbClr val="A30B1A"/>
                </a:solidFill>
              </a:defRPr>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err="1" smtClean="0"/>
              <a:t>Sub-Header</a:t>
            </a:r>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179512" y="1143000"/>
            <a:ext cx="8784976" cy="531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platzhalter 14"/>
          <p:cNvSpPr>
            <a:spLocks noGrp="1"/>
          </p:cNvSpPr>
          <p:nvPr>
            <p:ph type="body" sz="quarter" idx="14" hasCustomPrompt="1"/>
          </p:nvPr>
        </p:nvSpPr>
        <p:spPr bwMode="gray">
          <a:xfrm>
            <a:off x="179387" y="685800"/>
            <a:ext cx="8785225" cy="381000"/>
          </a:xfrm>
          <a:prstGeom prst="rect">
            <a:avLst/>
          </a:prstGeom>
        </p:spPr>
        <p:txBody>
          <a:bodyPr/>
          <a:lstStyle>
            <a:lvl1pPr marL="0" indent="0">
              <a:spcBef>
                <a:spcPts val="0"/>
              </a:spcBef>
              <a:spcAft>
                <a:spcPts val="0"/>
              </a:spcAft>
              <a:buFont typeface="Arial" pitchFamily="34" charset="0"/>
              <a:buNone/>
              <a:defRPr sz="2000" b="1">
                <a:solidFill>
                  <a:srgbClr val="A30B1A"/>
                </a:solidFill>
              </a:defRPr>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err="1" smtClean="0"/>
              <a:t>Sub-Header</a:t>
            </a:r>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gline + Text 3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8" name="Text Placeholder 9"/>
          <p:cNvSpPr>
            <a:spLocks noGrp="1"/>
          </p:cNvSpPr>
          <p:nvPr>
            <p:ph type="body" sz="quarter" idx="19"/>
          </p:nvPr>
        </p:nvSpPr>
        <p:spPr bwMode="gray">
          <a:xfrm>
            <a:off x="179389" y="1628775"/>
            <a:ext cx="2808436"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9"/>
          <p:cNvSpPr>
            <a:spLocks noGrp="1"/>
          </p:cNvSpPr>
          <p:nvPr>
            <p:ph type="body" sz="quarter" idx="20"/>
          </p:nvPr>
        </p:nvSpPr>
        <p:spPr bwMode="gray">
          <a:xfrm>
            <a:off x="3203848" y="1628775"/>
            <a:ext cx="2808436"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9"/>
          <p:cNvSpPr>
            <a:spLocks noGrp="1"/>
          </p:cNvSpPr>
          <p:nvPr>
            <p:ph type="body" sz="quarter" idx="21"/>
          </p:nvPr>
        </p:nvSpPr>
        <p:spPr bwMode="gray">
          <a:xfrm>
            <a:off x="6228307" y="1628775"/>
            <a:ext cx="2736306"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gline +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4"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gline + 1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1" name="Picture Placeholder 10"/>
          <p:cNvSpPr>
            <a:spLocks noGrp="1"/>
          </p:cNvSpPr>
          <p:nvPr>
            <p:ph type="pic" sz="quarter" idx="13"/>
            <p:custDataLst>
              <p:tags r:id="rId1"/>
            </p:custDataLst>
          </p:nvPr>
        </p:nvSpPr>
        <p:spPr bwMode="gray">
          <a:xfrm>
            <a:off x="179388" y="1700213"/>
            <a:ext cx="8785226" cy="4752974"/>
          </a:xfrm>
          <a:prstGeom prst="round1Rect">
            <a:avLst>
              <a:gd name="adj" fmla="val 8016"/>
            </a:avLst>
          </a:prstGeom>
          <a:noFill/>
          <a:ln>
            <a:noFill/>
          </a:ln>
        </p:spPr>
        <p:txBody>
          <a:bodyPr/>
          <a:lstStyle/>
          <a:p>
            <a:r>
              <a:rPr lang="en-US" noProof="0" dirty="0" smtClean="0"/>
              <a:t>Click icon to add picture</a:t>
            </a:r>
            <a:endParaRPr lang="en-US" noProof="0" dirty="0"/>
          </a:p>
        </p:txBody>
      </p:sp>
      <p:sp>
        <p:nvSpPr>
          <p:cNvPr id="5"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gline + 2 Pictur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1" name="Picture Placeholder 10"/>
          <p:cNvSpPr>
            <a:spLocks noGrp="1"/>
          </p:cNvSpPr>
          <p:nvPr>
            <p:ph type="pic" sz="quarter" idx="13"/>
            <p:custDataLst>
              <p:tags r:id="rId1"/>
            </p:custDataLst>
          </p:nvPr>
        </p:nvSpPr>
        <p:spPr bwMode="gray">
          <a:xfrm>
            <a:off x="4716016" y="1700212"/>
            <a:ext cx="4248598" cy="4752975"/>
          </a:xfrm>
          <a:prstGeom prst="round1Rect">
            <a:avLst>
              <a:gd name="adj" fmla="val 8968"/>
            </a:avLst>
          </a:prstGeom>
          <a:noFill/>
          <a:ln>
            <a:noFill/>
          </a:ln>
        </p:spPr>
        <p:txBody>
          <a:bodyPr/>
          <a:lstStyle/>
          <a:p>
            <a:r>
              <a:rPr lang="en-US" noProof="0" dirty="0" smtClean="0"/>
              <a:t>Click icon to add picture</a:t>
            </a:r>
            <a:endParaRPr lang="en-US" noProof="0" dirty="0"/>
          </a:p>
        </p:txBody>
      </p:sp>
      <p:sp>
        <p:nvSpPr>
          <p:cNvPr id="10" name="Picture Placeholder 10"/>
          <p:cNvSpPr>
            <a:spLocks noGrp="1"/>
          </p:cNvSpPr>
          <p:nvPr>
            <p:ph type="pic" sz="quarter" idx="16"/>
            <p:custDataLst>
              <p:tags r:id="rId2"/>
            </p:custDataLst>
          </p:nvPr>
        </p:nvSpPr>
        <p:spPr bwMode="gray">
          <a:xfrm>
            <a:off x="179388" y="1700213"/>
            <a:ext cx="4248598" cy="4752974"/>
          </a:xfrm>
          <a:prstGeom prst="rect">
            <a:avLst/>
          </a:prstGeom>
          <a:noFill/>
          <a:ln>
            <a:noFill/>
          </a:ln>
        </p:spPr>
        <p:txBody>
          <a:bodyPr/>
          <a:lstStyle/>
          <a:p>
            <a:r>
              <a:rPr lang="en-US" noProof="0" dirty="0" smtClean="0"/>
              <a:t>Click icon to add picture</a:t>
            </a:r>
            <a:endParaRPr lang="en-US" noProof="0" dirty="0"/>
          </a:p>
        </p:txBody>
      </p:sp>
      <p:sp>
        <p:nvSpPr>
          <p:cNvPr id="6"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agline + Text left – Picture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4" name="Bildplatzhalter 12"/>
          <p:cNvSpPr>
            <a:spLocks noGrp="1"/>
          </p:cNvSpPr>
          <p:nvPr>
            <p:ph type="pic" sz="quarter" idx="14"/>
            <p:custDataLst>
              <p:tags r:id="rId1"/>
            </p:custDataLst>
          </p:nvPr>
        </p:nvSpPr>
        <p:spPr bwMode="gray">
          <a:xfrm>
            <a:off x="4716017" y="1700213"/>
            <a:ext cx="4248596" cy="4752974"/>
          </a:xfrm>
          <a:prstGeom prst="round1Rect">
            <a:avLst>
              <a:gd name="adj" fmla="val 8968"/>
            </a:avLst>
          </a:prstGeom>
        </p:spPr>
        <p:txBody>
          <a:bodyPr/>
          <a:lstStyle/>
          <a:p>
            <a:r>
              <a:rPr lang="en-US" noProof="0" dirty="0" smtClean="0"/>
              <a:t>Click icon to add picture</a:t>
            </a:r>
            <a:endParaRPr lang="en-US" noProof="0" dirty="0"/>
          </a:p>
        </p:txBody>
      </p:sp>
      <p:sp>
        <p:nvSpPr>
          <p:cNvPr id="11" name="Text Placeholder 8"/>
          <p:cNvSpPr>
            <a:spLocks noGrp="1"/>
          </p:cNvSpPr>
          <p:nvPr>
            <p:ph type="body" sz="quarter" idx="17"/>
          </p:nvPr>
        </p:nvSpPr>
        <p:spPr bwMode="gray">
          <a:xfrm>
            <a:off x="179388" y="1628800"/>
            <a:ext cx="4248596" cy="4824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platzhalter 14"/>
          <p:cNvSpPr>
            <a:spLocks noGrp="1"/>
          </p:cNvSpPr>
          <p:nvPr>
            <p:ph type="body" sz="quarter" idx="18"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gline + Picture left –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4" name="Bildplatzhalter 12"/>
          <p:cNvSpPr>
            <a:spLocks noGrp="1"/>
          </p:cNvSpPr>
          <p:nvPr>
            <p:ph type="pic" sz="quarter" idx="14"/>
            <p:custDataLst>
              <p:tags r:id="rId1"/>
            </p:custDataLst>
          </p:nvPr>
        </p:nvSpPr>
        <p:spPr bwMode="gray">
          <a:xfrm>
            <a:off x="179388" y="1700213"/>
            <a:ext cx="4248596" cy="4752974"/>
          </a:xfrm>
          <a:prstGeom prst="rect">
            <a:avLst/>
          </a:prstGeom>
        </p:spPr>
        <p:txBody>
          <a:bodyPr/>
          <a:lstStyle/>
          <a:p>
            <a:r>
              <a:rPr lang="en-US" noProof="0" dirty="0" smtClean="0"/>
              <a:t>Click icon to add picture</a:t>
            </a:r>
            <a:endParaRPr lang="en-US" noProof="0" dirty="0"/>
          </a:p>
        </p:txBody>
      </p:sp>
      <p:sp>
        <p:nvSpPr>
          <p:cNvPr id="10" name="Text Placeholder 8"/>
          <p:cNvSpPr>
            <a:spLocks noGrp="1"/>
          </p:cNvSpPr>
          <p:nvPr>
            <p:ph type="body" sz="quarter" idx="17"/>
          </p:nvPr>
        </p:nvSpPr>
        <p:spPr bwMode="gray">
          <a:xfrm>
            <a:off x="4643438" y="1628775"/>
            <a:ext cx="4321175"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platzhalter 14"/>
          <p:cNvSpPr>
            <a:spLocks noGrp="1"/>
          </p:cNvSpPr>
          <p:nvPr>
            <p:ph type="body" sz="quarter" idx="18"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0F13B925-F9AC-4476-BEF8-DD557353AC25}" type="slidenum">
              <a:rPr lang="en-US" smtClean="0"/>
              <a:t>‹#›</a:t>
            </a:fld>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gline + Text left 2/3 – Picture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6" name="Bildplatzhalter 14"/>
          <p:cNvSpPr>
            <a:spLocks noGrp="1"/>
          </p:cNvSpPr>
          <p:nvPr>
            <p:ph type="pic" sz="quarter" idx="16"/>
            <p:custDataLst>
              <p:tags r:id="rId1"/>
            </p:custDataLst>
          </p:nvPr>
        </p:nvSpPr>
        <p:spPr bwMode="gray">
          <a:xfrm>
            <a:off x="6228183" y="1700212"/>
            <a:ext cx="2736429" cy="4752975"/>
          </a:xfrm>
          <a:prstGeom prst="round1Rect">
            <a:avLst>
              <a:gd name="adj" fmla="val 13923"/>
            </a:avLst>
          </a:prstGeom>
        </p:spPr>
        <p:txBody>
          <a:bodyPr/>
          <a:lstStyle/>
          <a:p>
            <a:r>
              <a:rPr lang="en-US" noProof="0" dirty="0" smtClean="0"/>
              <a:t>Click icon to add picture</a:t>
            </a:r>
            <a:endParaRPr lang="en-US" noProof="0" dirty="0"/>
          </a:p>
        </p:txBody>
      </p:sp>
      <p:sp>
        <p:nvSpPr>
          <p:cNvPr id="10" name="Text Placeholder 8"/>
          <p:cNvSpPr>
            <a:spLocks noGrp="1"/>
          </p:cNvSpPr>
          <p:nvPr>
            <p:ph type="body" sz="quarter" idx="18"/>
          </p:nvPr>
        </p:nvSpPr>
        <p:spPr bwMode="gray">
          <a:xfrm>
            <a:off x="179388" y="1628775"/>
            <a:ext cx="5832772"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gline + Picture left 1/3 – Text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6" name="Bildplatzhalter 14"/>
          <p:cNvSpPr>
            <a:spLocks noGrp="1"/>
          </p:cNvSpPr>
          <p:nvPr>
            <p:ph type="pic" sz="quarter" idx="16"/>
            <p:custDataLst>
              <p:tags r:id="rId1"/>
            </p:custDataLst>
          </p:nvPr>
        </p:nvSpPr>
        <p:spPr bwMode="gray">
          <a:xfrm>
            <a:off x="179388" y="1700212"/>
            <a:ext cx="2736429" cy="4752975"/>
          </a:xfrm>
          <a:prstGeom prst="rect">
            <a:avLst/>
          </a:prstGeom>
        </p:spPr>
        <p:txBody>
          <a:bodyPr/>
          <a:lstStyle/>
          <a:p>
            <a:r>
              <a:rPr lang="en-US" noProof="0" dirty="0" smtClean="0"/>
              <a:t>Click icon to add picture</a:t>
            </a:r>
            <a:endParaRPr lang="en-US" noProof="0" dirty="0"/>
          </a:p>
        </p:txBody>
      </p:sp>
      <p:sp>
        <p:nvSpPr>
          <p:cNvPr id="10" name="Text Placeholder 8"/>
          <p:cNvSpPr>
            <a:spLocks noGrp="1"/>
          </p:cNvSpPr>
          <p:nvPr>
            <p:ph type="body" sz="quarter" idx="18"/>
          </p:nvPr>
        </p:nvSpPr>
        <p:spPr bwMode="gray">
          <a:xfrm>
            <a:off x="3132138" y="1628775"/>
            <a:ext cx="5832475"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agline + Text left 1/3 – Picture right 2/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6" name="Bildplatzhalter 14"/>
          <p:cNvSpPr>
            <a:spLocks noGrp="1"/>
          </p:cNvSpPr>
          <p:nvPr>
            <p:ph type="pic" sz="quarter" idx="16"/>
            <p:custDataLst>
              <p:tags r:id="rId1"/>
            </p:custDataLst>
          </p:nvPr>
        </p:nvSpPr>
        <p:spPr bwMode="gray">
          <a:xfrm>
            <a:off x="3132139" y="1700212"/>
            <a:ext cx="5832474" cy="4752975"/>
          </a:xfrm>
          <a:prstGeom prst="round1Rect">
            <a:avLst>
              <a:gd name="adj" fmla="val 13923"/>
            </a:avLst>
          </a:prstGeom>
        </p:spPr>
        <p:txBody>
          <a:bodyPr/>
          <a:lstStyle/>
          <a:p>
            <a:r>
              <a:rPr lang="en-US" noProof="0" dirty="0" smtClean="0"/>
              <a:t>Click icon to add picture</a:t>
            </a:r>
            <a:endParaRPr lang="en-US" noProof="0" dirty="0"/>
          </a:p>
        </p:txBody>
      </p:sp>
      <p:sp>
        <p:nvSpPr>
          <p:cNvPr id="10" name="Text Placeholder 8"/>
          <p:cNvSpPr>
            <a:spLocks noGrp="1"/>
          </p:cNvSpPr>
          <p:nvPr>
            <p:ph type="body" sz="quarter" idx="18"/>
          </p:nvPr>
        </p:nvSpPr>
        <p:spPr bwMode="gray">
          <a:xfrm>
            <a:off x="179388" y="1628775"/>
            <a:ext cx="2736850"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gline + Picture left 2/3 – Text right 1/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6" name="Bildplatzhalter 14"/>
          <p:cNvSpPr>
            <a:spLocks noGrp="1"/>
          </p:cNvSpPr>
          <p:nvPr>
            <p:ph type="pic" sz="quarter" idx="16"/>
            <p:custDataLst>
              <p:tags r:id="rId1"/>
            </p:custDataLst>
          </p:nvPr>
        </p:nvSpPr>
        <p:spPr bwMode="gray">
          <a:xfrm>
            <a:off x="179389" y="1700212"/>
            <a:ext cx="5832474" cy="4752975"/>
          </a:xfrm>
          <a:prstGeom prst="rect">
            <a:avLst/>
          </a:prstGeom>
        </p:spPr>
        <p:txBody>
          <a:bodyPr/>
          <a:lstStyle/>
          <a:p>
            <a:r>
              <a:rPr lang="en-US" noProof="0" dirty="0" smtClean="0"/>
              <a:t>Click icon to add picture</a:t>
            </a:r>
            <a:endParaRPr lang="en-US" noProof="0" dirty="0"/>
          </a:p>
        </p:txBody>
      </p:sp>
      <p:sp>
        <p:nvSpPr>
          <p:cNvPr id="10" name="Text Placeholder 8"/>
          <p:cNvSpPr>
            <a:spLocks noGrp="1"/>
          </p:cNvSpPr>
          <p:nvPr>
            <p:ph type="body" sz="quarter" idx="18"/>
          </p:nvPr>
        </p:nvSpPr>
        <p:spPr bwMode="gray">
          <a:xfrm>
            <a:off x="6227764" y="1628775"/>
            <a:ext cx="2736850"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agline + Text top – Picture bottom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6" name="Bildplatzhalter 14"/>
          <p:cNvSpPr>
            <a:spLocks noGrp="1"/>
          </p:cNvSpPr>
          <p:nvPr>
            <p:ph type="pic" sz="quarter" idx="18"/>
          </p:nvPr>
        </p:nvSpPr>
        <p:spPr bwMode="gray">
          <a:xfrm>
            <a:off x="179388" y="4149080"/>
            <a:ext cx="8785225" cy="2304108"/>
          </a:xfrm>
          <a:prstGeom prst="rect">
            <a:avLst/>
          </a:prstGeom>
        </p:spPr>
        <p:txBody>
          <a:bodyPr/>
          <a:lstStyle/>
          <a:p>
            <a:r>
              <a:rPr lang="en-US" noProof="0" dirty="0" smtClean="0"/>
              <a:t>Click icon to add picture</a:t>
            </a:r>
            <a:endParaRPr lang="en-US" noProof="0" dirty="0"/>
          </a:p>
        </p:txBody>
      </p:sp>
      <p:sp>
        <p:nvSpPr>
          <p:cNvPr id="10" name="Text Placeholder 8"/>
          <p:cNvSpPr>
            <a:spLocks noGrp="1"/>
          </p:cNvSpPr>
          <p:nvPr>
            <p:ph type="body" sz="quarter" idx="19"/>
          </p:nvPr>
        </p:nvSpPr>
        <p:spPr bwMode="gray">
          <a:xfrm>
            <a:off x="179388" y="1628775"/>
            <a:ext cx="8785225" cy="230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agline + Picture top – Text bottom">
    <p:spTree>
      <p:nvGrpSpPr>
        <p:cNvPr id="1" name=""/>
        <p:cNvGrpSpPr/>
        <p:nvPr/>
      </p:nvGrpSpPr>
      <p:grpSpPr>
        <a:xfrm>
          <a:off x="0" y="0"/>
          <a:ext cx="0" cy="0"/>
          <a:chOff x="0" y="0"/>
          <a:chExt cx="0" cy="0"/>
        </a:xfrm>
      </p:grpSpPr>
      <p:sp>
        <p:nvSpPr>
          <p:cNvPr id="16" name="Bildplatzhalter 14"/>
          <p:cNvSpPr>
            <a:spLocks noGrp="1"/>
          </p:cNvSpPr>
          <p:nvPr>
            <p:ph type="pic" sz="quarter" idx="18"/>
            <p:custDataLst>
              <p:tags r:id="rId1"/>
            </p:custDataLst>
          </p:nvPr>
        </p:nvSpPr>
        <p:spPr bwMode="gray">
          <a:xfrm>
            <a:off x="179388" y="1700212"/>
            <a:ext cx="8785225" cy="2232843"/>
          </a:xfrm>
          <a:prstGeom prst="round1Rect">
            <a:avLst>
              <a:gd name="adj" fmla="val 17063"/>
            </a:avLst>
          </a:prstGeom>
        </p:spPr>
        <p:txBody>
          <a:bodyPr/>
          <a:lstStyle/>
          <a:p>
            <a:r>
              <a:rPr lang="en-US" noProof="0" dirty="0" smtClean="0"/>
              <a:t>Click icon to add picture</a:t>
            </a:r>
            <a:endParaRPr lang="en-US" noProof="0" dirty="0"/>
          </a:p>
        </p:txBody>
      </p:sp>
      <p:sp>
        <p:nvSpPr>
          <p:cNvPr id="2" name="Titel 1"/>
          <p:cNvSpPr>
            <a:spLocks noGrp="1"/>
          </p:cNvSpPr>
          <p:nvPr>
            <p:ph type="title"/>
          </p:nvPr>
        </p:nvSpPr>
        <p:spPr bwMode="gray"/>
        <p:txBody>
          <a:bodyPr/>
          <a:lstStyle>
            <a:lvl1pPr algn="l">
              <a:defRPr/>
            </a:lvl1pPr>
          </a:lstStyle>
          <a:p>
            <a:r>
              <a:rPr lang="en-US" noProof="0" smtClean="0"/>
              <a:t>Click to edit Master title style</a:t>
            </a:r>
            <a:endParaRPr lang="en-US" noProof="0" dirty="0"/>
          </a:p>
        </p:txBody>
      </p:sp>
      <p:sp>
        <p:nvSpPr>
          <p:cNvPr id="10" name="Text Placeholder 8"/>
          <p:cNvSpPr>
            <a:spLocks noGrp="1"/>
          </p:cNvSpPr>
          <p:nvPr>
            <p:ph type="body" sz="quarter" idx="19"/>
          </p:nvPr>
        </p:nvSpPr>
        <p:spPr bwMode="gray">
          <a:xfrm>
            <a:off x="179388" y="4077090"/>
            <a:ext cx="8785225" cy="237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platzhalter 14"/>
          <p:cNvSpPr>
            <a:spLocks noGrp="1"/>
          </p:cNvSpPr>
          <p:nvPr>
            <p:ph type="body" sz="quarter" idx="14" hasCustomPrompt="1"/>
          </p:nvPr>
        </p:nvSpPr>
        <p:spPr bwMode="gray">
          <a:xfrm>
            <a:off x="179387" y="836712"/>
            <a:ext cx="8785225" cy="792088"/>
          </a:xfrm>
          <a:prstGeom prst="rect">
            <a:avLst/>
          </a:prstGeom>
        </p:spPr>
        <p:txBody>
          <a:bodyPr/>
          <a:lstStyle>
            <a:lvl1pPr marL="0" indent="0">
              <a:spcBef>
                <a:spcPts val="0"/>
              </a:spcBef>
              <a:spcAft>
                <a:spcPts val="0"/>
              </a:spcAft>
              <a:buFont typeface="Arial" pitchFamily="34" charset="0"/>
              <a:buNone/>
              <a:defRPr sz="2000" b="1"/>
            </a:lvl1pPr>
            <a:lvl2pPr marL="0" indent="0">
              <a:spcAft>
                <a:spcPts val="0"/>
              </a:spcAft>
              <a:buNone/>
              <a:defRPr sz="2000" b="1"/>
            </a:lvl2pPr>
            <a:lvl3pPr marL="0" indent="0">
              <a:spcBef>
                <a:spcPts val="0"/>
              </a:spcBef>
              <a:spcAft>
                <a:spcPts val="0"/>
              </a:spcAft>
              <a:buNone/>
              <a:defRPr sz="2000" b="1"/>
            </a:lvl3pPr>
            <a:lvl4pPr marL="0" indent="0">
              <a:spcBef>
                <a:spcPts val="0"/>
              </a:spcBef>
              <a:spcAft>
                <a:spcPts val="0"/>
              </a:spcAft>
              <a:buNone/>
              <a:defRPr sz="2000" b="1"/>
            </a:lvl4pPr>
            <a:lvl5pPr marL="0" indent="0">
              <a:spcBef>
                <a:spcPts val="0"/>
              </a:spcBef>
              <a:spcAft>
                <a:spcPts val="0"/>
              </a:spcAft>
              <a:buNone/>
              <a:defRPr sz="2000" b="1"/>
            </a:lvl5pPr>
          </a:lstStyle>
          <a:p>
            <a:pPr lvl="0"/>
            <a:r>
              <a:rPr lang="de-DE" dirty="0" smtClean="0"/>
              <a:t>Tagline</a:t>
            </a:r>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6858000"/>
          </a:xfrm>
          <a:prstGeom prst="rect">
            <a:avLst/>
          </a:prstGeom>
          <a:solidFill>
            <a:srgbClr val="FFFFFF"/>
          </a:solidFill>
          <a:ln w="9525" algn="ctr">
            <a:noFill/>
            <a:miter lim="800000"/>
            <a:headEnd/>
            <a:tailEnd/>
          </a:ln>
          <a:effectLst/>
        </p:spPr>
        <p:txBody>
          <a:bodyPr wrap="none" anchor="ctr"/>
          <a:lstStyle/>
          <a:p>
            <a:pPr fontAlgn="base">
              <a:lnSpc>
                <a:spcPct val="85000"/>
              </a:lnSpc>
              <a:spcBef>
                <a:spcPct val="0"/>
              </a:spcBef>
              <a:spcAft>
                <a:spcPct val="0"/>
              </a:spcAft>
            </a:pPr>
            <a:endParaRPr lang="en-US" sz="2000" dirty="0">
              <a:solidFill>
                <a:srgbClr val="000000"/>
              </a:solidFill>
            </a:endParaRPr>
          </a:p>
        </p:txBody>
      </p:sp>
      <p:sp>
        <p:nvSpPr>
          <p:cNvPr id="9" name="AutoShape 7"/>
          <p:cNvSpPr>
            <a:spLocks noChangeAspect="1" noChangeArrowheads="1" noTextEdit="1"/>
          </p:cNvSpPr>
          <p:nvPr/>
        </p:nvSpPr>
        <p:spPr bwMode="gray">
          <a:xfrm>
            <a:off x="0" y="0"/>
            <a:ext cx="9144000" cy="6858000"/>
          </a:xfrm>
          <a:prstGeom prst="rect">
            <a:avLst/>
          </a:prstGeom>
          <a:noFill/>
          <a:ln w="9525">
            <a:noFill/>
            <a:miter lim="800000"/>
            <a:headEnd/>
            <a:tailEnd/>
          </a:ln>
        </p:spPr>
        <p:txBody>
          <a:bodyPr/>
          <a:lstStyle/>
          <a:p>
            <a:pPr fontAlgn="base">
              <a:lnSpc>
                <a:spcPct val="85000"/>
              </a:lnSpc>
              <a:spcBef>
                <a:spcPct val="0"/>
              </a:spcBef>
              <a:spcAft>
                <a:spcPct val="0"/>
              </a:spcAft>
            </a:pPr>
            <a:endParaRPr lang="en-US" sz="2000" dirty="0">
              <a:solidFill>
                <a:srgbClr val="000000"/>
              </a:solidFill>
            </a:endParaRPr>
          </a:p>
        </p:txBody>
      </p:sp>
      <p:grpSp>
        <p:nvGrpSpPr>
          <p:cNvPr id="2" name="Group 39"/>
          <p:cNvGrpSpPr/>
          <p:nvPr/>
        </p:nvGrpSpPr>
        <p:grpSpPr>
          <a:xfrm>
            <a:off x="1931988" y="1814513"/>
            <a:ext cx="5280025" cy="2673350"/>
            <a:chOff x="1931988" y="1814513"/>
            <a:chExt cx="5280025" cy="2673350"/>
          </a:xfrm>
        </p:grpSpPr>
        <p:sp>
          <p:nvSpPr>
            <p:cNvPr id="10" name="Freeform 8"/>
            <p:cNvSpPr>
              <a:spLocks/>
            </p:cNvSpPr>
            <p:nvPr/>
          </p:nvSpPr>
          <p:spPr bwMode="gray">
            <a:xfrm>
              <a:off x="1931988" y="4124325"/>
              <a:ext cx="153988" cy="252413"/>
            </a:xfrm>
            <a:custGeom>
              <a:avLst/>
              <a:gdLst/>
              <a:ahLst/>
              <a:cxnLst>
                <a:cxn ang="0">
                  <a:pos x="0" y="764"/>
                </a:cxn>
                <a:cxn ang="0">
                  <a:pos x="0" y="672"/>
                </a:cxn>
                <a:cxn ang="0">
                  <a:pos x="186" y="715"/>
                </a:cxn>
                <a:cxn ang="0">
                  <a:pos x="371" y="593"/>
                </a:cxn>
                <a:cxn ang="0">
                  <a:pos x="339" y="515"/>
                </a:cxn>
                <a:cxn ang="0">
                  <a:pos x="284" y="472"/>
                </a:cxn>
                <a:cxn ang="0">
                  <a:pos x="212" y="436"/>
                </a:cxn>
                <a:cxn ang="0">
                  <a:pos x="65" y="337"/>
                </a:cxn>
                <a:cxn ang="0">
                  <a:pos x="13" y="199"/>
                </a:cxn>
                <a:cxn ang="0">
                  <a:pos x="94" y="43"/>
                </a:cxn>
                <a:cxn ang="0">
                  <a:pos x="269" y="0"/>
                </a:cxn>
                <a:cxn ang="0">
                  <a:pos x="430" y="26"/>
                </a:cxn>
                <a:cxn ang="0">
                  <a:pos x="430" y="111"/>
                </a:cxn>
                <a:cxn ang="0">
                  <a:pos x="274" y="78"/>
                </a:cxn>
                <a:cxn ang="0">
                  <a:pos x="169" y="103"/>
                </a:cxn>
                <a:cxn ang="0">
                  <a:pos x="126" y="186"/>
                </a:cxn>
                <a:cxn ang="0">
                  <a:pos x="156" y="264"/>
                </a:cxn>
                <a:cxn ang="0">
                  <a:pos x="286" y="345"/>
                </a:cxn>
                <a:cxn ang="0">
                  <a:pos x="391" y="406"/>
                </a:cxn>
                <a:cxn ang="0">
                  <a:pos x="464" y="486"/>
                </a:cxn>
                <a:cxn ang="0">
                  <a:pos x="484" y="581"/>
                </a:cxn>
                <a:cxn ang="0">
                  <a:pos x="193" y="795"/>
                </a:cxn>
                <a:cxn ang="0">
                  <a:pos x="0" y="764"/>
                </a:cxn>
              </a:cxnLst>
              <a:rect l="0" t="0" r="r" b="b"/>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1" name="Freeform 9"/>
            <p:cNvSpPr>
              <a:spLocks/>
            </p:cNvSpPr>
            <p:nvPr/>
          </p:nvSpPr>
          <p:spPr bwMode="gray">
            <a:xfrm>
              <a:off x="2141538" y="4010025"/>
              <a:ext cx="182563" cy="360363"/>
            </a:xfrm>
            <a:custGeom>
              <a:avLst/>
              <a:gdLst/>
              <a:ahLst/>
              <a:cxnLst>
                <a:cxn ang="0">
                  <a:pos x="0" y="1136"/>
                </a:cxn>
                <a:cxn ang="0">
                  <a:pos x="0" y="0"/>
                </a:cxn>
                <a:cxn ang="0">
                  <a:pos x="129" y="0"/>
                </a:cxn>
                <a:cxn ang="0">
                  <a:pos x="129" y="400"/>
                </a:cxn>
                <a:cxn ang="0">
                  <a:pos x="319" y="361"/>
                </a:cxn>
                <a:cxn ang="0">
                  <a:pos x="549" y="479"/>
                </a:cxn>
                <a:cxn ang="0">
                  <a:pos x="572" y="673"/>
                </a:cxn>
                <a:cxn ang="0">
                  <a:pos x="572" y="1136"/>
                </a:cxn>
                <a:cxn ang="0">
                  <a:pos x="443" y="1136"/>
                </a:cxn>
                <a:cxn ang="0">
                  <a:pos x="443" y="653"/>
                </a:cxn>
                <a:cxn ang="0">
                  <a:pos x="420" y="499"/>
                </a:cxn>
                <a:cxn ang="0">
                  <a:pos x="307" y="439"/>
                </a:cxn>
                <a:cxn ang="0">
                  <a:pos x="129" y="485"/>
                </a:cxn>
                <a:cxn ang="0">
                  <a:pos x="129" y="1136"/>
                </a:cxn>
                <a:cxn ang="0">
                  <a:pos x="0" y="1136"/>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2" name="Freeform 10"/>
            <p:cNvSpPr>
              <a:spLocks noEditPoints="1"/>
            </p:cNvSpPr>
            <p:nvPr/>
          </p:nvSpPr>
          <p:spPr bwMode="gray">
            <a:xfrm>
              <a:off x="2379663" y="4124325"/>
              <a:ext cx="185738" cy="252413"/>
            </a:xfrm>
            <a:custGeom>
              <a:avLst/>
              <a:gdLst/>
              <a:ahLst/>
              <a:cxnLst>
                <a:cxn ang="0">
                  <a:pos x="456" y="298"/>
                </a:cxn>
                <a:cxn ang="0">
                  <a:pos x="456" y="259"/>
                </a:cxn>
                <a:cxn ang="0">
                  <a:pos x="432" y="144"/>
                </a:cxn>
                <a:cxn ang="0">
                  <a:pos x="283" y="81"/>
                </a:cxn>
                <a:cxn ang="0">
                  <a:pos x="73" y="123"/>
                </a:cxn>
                <a:cxn ang="0">
                  <a:pos x="73" y="33"/>
                </a:cxn>
                <a:cxn ang="0">
                  <a:pos x="296" y="0"/>
                </a:cxn>
                <a:cxn ang="0">
                  <a:pos x="539" y="80"/>
                </a:cxn>
                <a:cxn ang="0">
                  <a:pos x="582" y="209"/>
                </a:cxn>
                <a:cxn ang="0">
                  <a:pos x="585" y="303"/>
                </a:cxn>
                <a:cxn ang="0">
                  <a:pos x="585" y="760"/>
                </a:cxn>
                <a:cxn ang="0">
                  <a:pos x="305" y="795"/>
                </a:cxn>
                <a:cxn ang="0">
                  <a:pos x="86" y="752"/>
                </a:cxn>
                <a:cxn ang="0">
                  <a:pos x="0" y="583"/>
                </a:cxn>
                <a:cxn ang="0">
                  <a:pos x="99" y="380"/>
                </a:cxn>
                <a:cxn ang="0">
                  <a:pos x="350" y="310"/>
                </a:cxn>
                <a:cxn ang="0">
                  <a:pos x="456" y="298"/>
                </a:cxn>
                <a:cxn ang="0">
                  <a:pos x="456" y="372"/>
                </a:cxn>
                <a:cxn ang="0">
                  <a:pos x="278" y="399"/>
                </a:cxn>
                <a:cxn ang="0">
                  <a:pos x="132" y="570"/>
                </a:cxn>
                <a:cxn ang="0">
                  <a:pos x="175" y="679"/>
                </a:cxn>
                <a:cxn ang="0">
                  <a:pos x="325" y="718"/>
                </a:cxn>
                <a:cxn ang="0">
                  <a:pos x="456" y="700"/>
                </a:cxn>
                <a:cxn ang="0">
                  <a:pos x="456" y="372"/>
                </a:cxn>
              </a:cxnLst>
              <a:rect l="0" t="0" r="r" b="b"/>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3" name="Freeform 11"/>
            <p:cNvSpPr>
              <a:spLocks noEditPoints="1"/>
            </p:cNvSpPr>
            <p:nvPr/>
          </p:nvSpPr>
          <p:spPr bwMode="gray">
            <a:xfrm>
              <a:off x="2638425" y="4124325"/>
              <a:ext cx="188913" cy="360363"/>
            </a:xfrm>
            <a:custGeom>
              <a:avLst/>
              <a:gdLst/>
              <a:ahLst/>
              <a:cxnLst>
                <a:cxn ang="0">
                  <a:pos x="129" y="742"/>
                </a:cxn>
                <a:cxn ang="0">
                  <a:pos x="129" y="1136"/>
                </a:cxn>
                <a:cxn ang="0">
                  <a:pos x="0" y="1136"/>
                </a:cxn>
                <a:cxn ang="0">
                  <a:pos x="0" y="30"/>
                </a:cxn>
                <a:cxn ang="0">
                  <a:pos x="260" y="0"/>
                </a:cxn>
                <a:cxn ang="0">
                  <a:pos x="528" y="118"/>
                </a:cxn>
                <a:cxn ang="0">
                  <a:pos x="592" y="396"/>
                </a:cxn>
                <a:cxn ang="0">
                  <a:pos x="511" y="691"/>
                </a:cxn>
                <a:cxn ang="0">
                  <a:pos x="287" y="795"/>
                </a:cxn>
                <a:cxn ang="0">
                  <a:pos x="180" y="775"/>
                </a:cxn>
                <a:cxn ang="0">
                  <a:pos x="129" y="742"/>
                </a:cxn>
                <a:cxn ang="0">
                  <a:pos x="129" y="653"/>
                </a:cxn>
                <a:cxn ang="0">
                  <a:pos x="272" y="718"/>
                </a:cxn>
                <a:cxn ang="0">
                  <a:pos x="418" y="618"/>
                </a:cxn>
                <a:cxn ang="0">
                  <a:pos x="461" y="395"/>
                </a:cxn>
                <a:cxn ang="0">
                  <a:pos x="403" y="147"/>
                </a:cxn>
                <a:cxn ang="0">
                  <a:pos x="241" y="78"/>
                </a:cxn>
                <a:cxn ang="0">
                  <a:pos x="129" y="87"/>
                </a:cxn>
                <a:cxn ang="0">
                  <a:pos x="129" y="653"/>
                </a:cxn>
              </a:cxnLst>
              <a:rect l="0" t="0" r="r" b="b"/>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4" name="Freeform 12"/>
            <p:cNvSpPr>
              <a:spLocks noEditPoints="1"/>
            </p:cNvSpPr>
            <p:nvPr/>
          </p:nvSpPr>
          <p:spPr bwMode="gray">
            <a:xfrm>
              <a:off x="2882900" y="4043363"/>
              <a:ext cx="50800" cy="327025"/>
            </a:xfrm>
            <a:custGeom>
              <a:avLst/>
              <a:gdLst/>
              <a:ahLst/>
              <a:cxnLst>
                <a:cxn ang="0">
                  <a:pos x="78" y="0"/>
                </a:cxn>
                <a:cxn ang="0">
                  <a:pos x="137" y="26"/>
                </a:cxn>
                <a:cxn ang="0">
                  <a:pos x="157" y="79"/>
                </a:cxn>
                <a:cxn ang="0">
                  <a:pos x="131" y="139"/>
                </a:cxn>
                <a:cxn ang="0">
                  <a:pos x="78" y="159"/>
                </a:cxn>
                <a:cxn ang="0">
                  <a:pos x="20" y="133"/>
                </a:cxn>
                <a:cxn ang="0">
                  <a:pos x="0" y="78"/>
                </a:cxn>
                <a:cxn ang="0">
                  <a:pos x="25" y="20"/>
                </a:cxn>
                <a:cxn ang="0">
                  <a:pos x="78" y="0"/>
                </a:cxn>
                <a:cxn ang="0">
                  <a:pos x="15" y="277"/>
                </a:cxn>
                <a:cxn ang="0">
                  <a:pos x="144" y="277"/>
                </a:cxn>
                <a:cxn ang="0">
                  <a:pos x="144" y="1031"/>
                </a:cxn>
                <a:cxn ang="0">
                  <a:pos x="15" y="1031"/>
                </a:cxn>
                <a:cxn ang="0">
                  <a:pos x="15" y="277"/>
                </a:cxn>
              </a:cxnLst>
              <a:rect l="0" t="0" r="r" b="b"/>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5" name="Freeform 13"/>
            <p:cNvSpPr>
              <a:spLocks/>
            </p:cNvSpPr>
            <p:nvPr/>
          </p:nvSpPr>
          <p:spPr bwMode="gray">
            <a:xfrm>
              <a:off x="3006725" y="4124325"/>
              <a:ext cx="180975" cy="246063"/>
            </a:xfrm>
            <a:custGeom>
              <a:avLst/>
              <a:gdLst/>
              <a:ahLst/>
              <a:cxnLst>
                <a:cxn ang="0">
                  <a:pos x="0" y="775"/>
                </a:cxn>
                <a:cxn ang="0">
                  <a:pos x="0" y="30"/>
                </a:cxn>
                <a:cxn ang="0">
                  <a:pos x="302" y="0"/>
                </a:cxn>
                <a:cxn ang="0">
                  <a:pos x="550" y="119"/>
                </a:cxn>
                <a:cxn ang="0">
                  <a:pos x="573" y="312"/>
                </a:cxn>
                <a:cxn ang="0">
                  <a:pos x="573" y="775"/>
                </a:cxn>
                <a:cxn ang="0">
                  <a:pos x="444" y="775"/>
                </a:cxn>
                <a:cxn ang="0">
                  <a:pos x="444" y="320"/>
                </a:cxn>
                <a:cxn ang="0">
                  <a:pos x="421" y="140"/>
                </a:cxn>
                <a:cxn ang="0">
                  <a:pos x="290" y="78"/>
                </a:cxn>
                <a:cxn ang="0">
                  <a:pos x="130" y="94"/>
                </a:cxn>
                <a:cxn ang="0">
                  <a:pos x="130" y="775"/>
                </a:cxn>
                <a:cxn ang="0">
                  <a:pos x="0" y="775"/>
                </a:cxn>
              </a:cxnLst>
              <a:rect l="0" t="0" r="r" b="b"/>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6" name="Freeform 14"/>
            <p:cNvSpPr>
              <a:spLocks noEditPoints="1"/>
            </p:cNvSpPr>
            <p:nvPr/>
          </p:nvSpPr>
          <p:spPr bwMode="gray">
            <a:xfrm>
              <a:off x="3244850" y="4124325"/>
              <a:ext cx="188913" cy="363538"/>
            </a:xfrm>
            <a:custGeom>
              <a:avLst/>
              <a:gdLst/>
              <a:ahLst/>
              <a:cxnLst>
                <a:cxn ang="0">
                  <a:pos x="466" y="707"/>
                </a:cxn>
                <a:cxn ang="0">
                  <a:pos x="418" y="752"/>
                </a:cxn>
                <a:cxn ang="0">
                  <a:pos x="268" y="795"/>
                </a:cxn>
                <a:cxn ang="0">
                  <a:pos x="102" y="740"/>
                </a:cxn>
                <a:cxn ang="0">
                  <a:pos x="0" y="433"/>
                </a:cxn>
                <a:cxn ang="0">
                  <a:pos x="75" y="137"/>
                </a:cxn>
                <a:cxn ang="0">
                  <a:pos x="356" y="0"/>
                </a:cxn>
                <a:cxn ang="0">
                  <a:pos x="595" y="30"/>
                </a:cxn>
                <a:cxn ang="0">
                  <a:pos x="595" y="628"/>
                </a:cxn>
                <a:cxn ang="0">
                  <a:pos x="580" y="881"/>
                </a:cxn>
                <a:cxn ang="0">
                  <a:pos x="441" y="1099"/>
                </a:cxn>
                <a:cxn ang="0">
                  <a:pos x="200" y="1147"/>
                </a:cxn>
                <a:cxn ang="0">
                  <a:pos x="103" y="1141"/>
                </a:cxn>
                <a:cxn ang="0">
                  <a:pos x="103" y="1064"/>
                </a:cxn>
                <a:cxn ang="0">
                  <a:pos x="199" y="1069"/>
                </a:cxn>
                <a:cxn ang="0">
                  <a:pos x="357" y="1041"/>
                </a:cxn>
                <a:cxn ang="0">
                  <a:pos x="454" y="896"/>
                </a:cxn>
                <a:cxn ang="0">
                  <a:pos x="466" y="748"/>
                </a:cxn>
                <a:cxn ang="0">
                  <a:pos x="466" y="707"/>
                </a:cxn>
                <a:cxn ang="0">
                  <a:pos x="466" y="85"/>
                </a:cxn>
                <a:cxn ang="0">
                  <a:pos x="369" y="78"/>
                </a:cxn>
                <a:cxn ang="0">
                  <a:pos x="242" y="111"/>
                </a:cxn>
                <a:cxn ang="0">
                  <a:pos x="159" y="244"/>
                </a:cxn>
                <a:cxn ang="0">
                  <a:pos x="132" y="438"/>
                </a:cxn>
                <a:cxn ang="0">
                  <a:pos x="183" y="662"/>
                </a:cxn>
                <a:cxn ang="0">
                  <a:pos x="286" y="718"/>
                </a:cxn>
                <a:cxn ang="0">
                  <a:pos x="388" y="683"/>
                </a:cxn>
                <a:cxn ang="0">
                  <a:pos x="455" y="592"/>
                </a:cxn>
                <a:cxn ang="0">
                  <a:pos x="466" y="505"/>
                </a:cxn>
                <a:cxn ang="0">
                  <a:pos x="466" y="85"/>
                </a:cxn>
              </a:cxnLst>
              <a:rect l="0" t="0" r="r" b="b"/>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7" name="Freeform 15"/>
            <p:cNvSpPr>
              <a:spLocks/>
            </p:cNvSpPr>
            <p:nvPr/>
          </p:nvSpPr>
          <p:spPr bwMode="gray">
            <a:xfrm>
              <a:off x="3619500" y="4065588"/>
              <a:ext cx="106363" cy="304800"/>
            </a:xfrm>
            <a:custGeom>
              <a:avLst/>
              <a:gdLst/>
              <a:ahLst/>
              <a:cxnLst>
                <a:cxn ang="0">
                  <a:pos x="0" y="0"/>
                </a:cxn>
                <a:cxn ang="0">
                  <a:pos x="129" y="0"/>
                </a:cxn>
                <a:cxn ang="0">
                  <a:pos x="129" y="204"/>
                </a:cxn>
                <a:cxn ang="0">
                  <a:pos x="332" y="204"/>
                </a:cxn>
                <a:cxn ang="0">
                  <a:pos x="332" y="286"/>
                </a:cxn>
                <a:cxn ang="0">
                  <a:pos x="129" y="286"/>
                </a:cxn>
                <a:cxn ang="0">
                  <a:pos x="129" y="686"/>
                </a:cxn>
                <a:cxn ang="0">
                  <a:pos x="163" y="840"/>
                </a:cxn>
                <a:cxn ang="0">
                  <a:pos x="235" y="873"/>
                </a:cxn>
                <a:cxn ang="0">
                  <a:pos x="290" y="875"/>
                </a:cxn>
                <a:cxn ang="0">
                  <a:pos x="332" y="875"/>
                </a:cxn>
                <a:cxn ang="0">
                  <a:pos x="332" y="958"/>
                </a:cxn>
                <a:cxn ang="0">
                  <a:pos x="263" y="958"/>
                </a:cxn>
                <a:cxn ang="0">
                  <a:pos x="132" y="945"/>
                </a:cxn>
                <a:cxn ang="0">
                  <a:pos x="12" y="817"/>
                </a:cxn>
                <a:cxn ang="0">
                  <a:pos x="0" y="667"/>
                </a:cxn>
                <a:cxn ang="0">
                  <a:pos x="0" y="0"/>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8" name="Freeform 16"/>
            <p:cNvSpPr>
              <a:spLocks noEditPoints="1"/>
            </p:cNvSpPr>
            <p:nvPr/>
          </p:nvSpPr>
          <p:spPr bwMode="gray">
            <a:xfrm>
              <a:off x="3768725" y="4124325"/>
              <a:ext cx="201613" cy="252413"/>
            </a:xfrm>
            <a:custGeom>
              <a:avLst/>
              <a:gdLst/>
              <a:ahLst/>
              <a:cxnLst>
                <a:cxn ang="0">
                  <a:pos x="318" y="0"/>
                </a:cxn>
                <a:cxn ang="0">
                  <a:pos x="559" y="107"/>
                </a:cxn>
                <a:cxn ang="0">
                  <a:pos x="634" y="398"/>
                </a:cxn>
                <a:cxn ang="0">
                  <a:pos x="559" y="688"/>
                </a:cxn>
                <a:cxn ang="0">
                  <a:pos x="318" y="795"/>
                </a:cxn>
                <a:cxn ang="0">
                  <a:pos x="0" y="393"/>
                </a:cxn>
                <a:cxn ang="0">
                  <a:pos x="76" y="107"/>
                </a:cxn>
                <a:cxn ang="0">
                  <a:pos x="318" y="0"/>
                </a:cxn>
                <a:cxn ang="0">
                  <a:pos x="318" y="78"/>
                </a:cxn>
                <a:cxn ang="0">
                  <a:pos x="166" y="176"/>
                </a:cxn>
                <a:cxn ang="0">
                  <a:pos x="132" y="394"/>
                </a:cxn>
                <a:cxn ang="0">
                  <a:pos x="166" y="619"/>
                </a:cxn>
                <a:cxn ang="0">
                  <a:pos x="318" y="718"/>
                </a:cxn>
                <a:cxn ang="0">
                  <a:pos x="468" y="619"/>
                </a:cxn>
                <a:cxn ang="0">
                  <a:pos x="503" y="398"/>
                </a:cxn>
                <a:cxn ang="0">
                  <a:pos x="468" y="176"/>
                </a:cxn>
                <a:cxn ang="0">
                  <a:pos x="318" y="78"/>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19" name="Freeform 17"/>
            <p:cNvSpPr>
              <a:spLocks/>
            </p:cNvSpPr>
            <p:nvPr/>
          </p:nvSpPr>
          <p:spPr bwMode="gray">
            <a:xfrm>
              <a:off x="4029075" y="4124325"/>
              <a:ext cx="309563" cy="246063"/>
            </a:xfrm>
            <a:custGeom>
              <a:avLst/>
              <a:gdLst/>
              <a:ahLst/>
              <a:cxnLst>
                <a:cxn ang="0">
                  <a:pos x="0" y="775"/>
                </a:cxn>
                <a:cxn ang="0">
                  <a:pos x="0" y="30"/>
                </a:cxn>
                <a:cxn ang="0">
                  <a:pos x="278" y="0"/>
                </a:cxn>
                <a:cxn ang="0">
                  <a:pos x="480" y="49"/>
                </a:cxn>
                <a:cxn ang="0">
                  <a:pos x="722" y="0"/>
                </a:cxn>
                <a:cxn ang="0">
                  <a:pos x="952" y="119"/>
                </a:cxn>
                <a:cxn ang="0">
                  <a:pos x="974" y="312"/>
                </a:cxn>
                <a:cxn ang="0">
                  <a:pos x="974" y="775"/>
                </a:cxn>
                <a:cxn ang="0">
                  <a:pos x="845" y="775"/>
                </a:cxn>
                <a:cxn ang="0">
                  <a:pos x="845" y="320"/>
                </a:cxn>
                <a:cxn ang="0">
                  <a:pos x="824" y="141"/>
                </a:cxn>
                <a:cxn ang="0">
                  <a:pos x="705" y="78"/>
                </a:cxn>
                <a:cxn ang="0">
                  <a:pos x="551" y="113"/>
                </a:cxn>
                <a:cxn ang="0">
                  <a:pos x="551" y="775"/>
                </a:cxn>
                <a:cxn ang="0">
                  <a:pos x="422" y="775"/>
                </a:cxn>
                <a:cxn ang="0">
                  <a:pos x="422" y="314"/>
                </a:cxn>
                <a:cxn ang="0">
                  <a:pos x="401" y="141"/>
                </a:cxn>
                <a:cxn ang="0">
                  <a:pos x="278" y="78"/>
                </a:cxn>
                <a:cxn ang="0">
                  <a:pos x="128" y="94"/>
                </a:cxn>
                <a:cxn ang="0">
                  <a:pos x="128" y="775"/>
                </a:cxn>
                <a:cxn ang="0">
                  <a:pos x="0" y="775"/>
                </a:cxn>
              </a:cxnLst>
              <a:rect l="0" t="0" r="r" b="b"/>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0" name="Freeform 18"/>
            <p:cNvSpPr>
              <a:spLocks noEditPoints="1"/>
            </p:cNvSpPr>
            <p:nvPr/>
          </p:nvSpPr>
          <p:spPr bwMode="gray">
            <a:xfrm>
              <a:off x="4394200" y="4124325"/>
              <a:ext cx="201613" cy="252413"/>
            </a:xfrm>
            <a:custGeom>
              <a:avLst/>
              <a:gdLst/>
              <a:ahLst/>
              <a:cxnLst>
                <a:cxn ang="0">
                  <a:pos x="318" y="0"/>
                </a:cxn>
                <a:cxn ang="0">
                  <a:pos x="559" y="107"/>
                </a:cxn>
                <a:cxn ang="0">
                  <a:pos x="635" y="398"/>
                </a:cxn>
                <a:cxn ang="0">
                  <a:pos x="559" y="688"/>
                </a:cxn>
                <a:cxn ang="0">
                  <a:pos x="319" y="795"/>
                </a:cxn>
                <a:cxn ang="0">
                  <a:pos x="0" y="393"/>
                </a:cxn>
                <a:cxn ang="0">
                  <a:pos x="77" y="107"/>
                </a:cxn>
                <a:cxn ang="0">
                  <a:pos x="318" y="0"/>
                </a:cxn>
                <a:cxn ang="0">
                  <a:pos x="318" y="78"/>
                </a:cxn>
                <a:cxn ang="0">
                  <a:pos x="167" y="176"/>
                </a:cxn>
                <a:cxn ang="0">
                  <a:pos x="132" y="394"/>
                </a:cxn>
                <a:cxn ang="0">
                  <a:pos x="167" y="619"/>
                </a:cxn>
                <a:cxn ang="0">
                  <a:pos x="318" y="718"/>
                </a:cxn>
                <a:cxn ang="0">
                  <a:pos x="468" y="619"/>
                </a:cxn>
                <a:cxn ang="0">
                  <a:pos x="503" y="398"/>
                </a:cxn>
                <a:cxn ang="0">
                  <a:pos x="468" y="176"/>
                </a:cxn>
                <a:cxn ang="0">
                  <a:pos x="318" y="78"/>
                </a:cxn>
              </a:cxnLst>
              <a:rect l="0" t="0" r="r" b="b"/>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1" name="Freeform 19"/>
            <p:cNvSpPr>
              <a:spLocks/>
            </p:cNvSpPr>
            <p:nvPr/>
          </p:nvSpPr>
          <p:spPr bwMode="gray">
            <a:xfrm>
              <a:off x="4657725" y="4124325"/>
              <a:ext cx="103188" cy="246063"/>
            </a:xfrm>
            <a:custGeom>
              <a:avLst/>
              <a:gdLst/>
              <a:ahLst/>
              <a:cxnLst>
                <a:cxn ang="0">
                  <a:pos x="0" y="775"/>
                </a:cxn>
                <a:cxn ang="0">
                  <a:pos x="0" y="33"/>
                </a:cxn>
                <a:cxn ang="0">
                  <a:pos x="326" y="0"/>
                </a:cxn>
                <a:cxn ang="0">
                  <a:pos x="326" y="81"/>
                </a:cxn>
                <a:cxn ang="0">
                  <a:pos x="129" y="94"/>
                </a:cxn>
                <a:cxn ang="0">
                  <a:pos x="129" y="775"/>
                </a:cxn>
                <a:cxn ang="0">
                  <a:pos x="0" y="775"/>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2" name="Freeform 20"/>
            <p:cNvSpPr>
              <a:spLocks/>
            </p:cNvSpPr>
            <p:nvPr/>
          </p:nvSpPr>
          <p:spPr bwMode="gray">
            <a:xfrm>
              <a:off x="4806950" y="4124325"/>
              <a:ext cx="103188" cy="246063"/>
            </a:xfrm>
            <a:custGeom>
              <a:avLst/>
              <a:gdLst/>
              <a:ahLst/>
              <a:cxnLst>
                <a:cxn ang="0">
                  <a:pos x="0" y="775"/>
                </a:cxn>
                <a:cxn ang="0">
                  <a:pos x="0" y="33"/>
                </a:cxn>
                <a:cxn ang="0">
                  <a:pos x="326" y="0"/>
                </a:cxn>
                <a:cxn ang="0">
                  <a:pos x="326" y="81"/>
                </a:cxn>
                <a:cxn ang="0">
                  <a:pos x="129" y="94"/>
                </a:cxn>
                <a:cxn ang="0">
                  <a:pos x="129" y="775"/>
                </a:cxn>
                <a:cxn ang="0">
                  <a:pos x="0" y="775"/>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3" name="Freeform 21"/>
            <p:cNvSpPr>
              <a:spLocks noEditPoints="1"/>
            </p:cNvSpPr>
            <p:nvPr/>
          </p:nvSpPr>
          <p:spPr bwMode="gray">
            <a:xfrm>
              <a:off x="4937125" y="4124325"/>
              <a:ext cx="201613" cy="252413"/>
            </a:xfrm>
            <a:custGeom>
              <a:avLst/>
              <a:gdLst/>
              <a:ahLst/>
              <a:cxnLst>
                <a:cxn ang="0">
                  <a:pos x="317" y="0"/>
                </a:cxn>
                <a:cxn ang="0">
                  <a:pos x="558" y="107"/>
                </a:cxn>
                <a:cxn ang="0">
                  <a:pos x="634" y="398"/>
                </a:cxn>
                <a:cxn ang="0">
                  <a:pos x="558" y="688"/>
                </a:cxn>
                <a:cxn ang="0">
                  <a:pos x="318" y="795"/>
                </a:cxn>
                <a:cxn ang="0">
                  <a:pos x="0" y="393"/>
                </a:cxn>
                <a:cxn ang="0">
                  <a:pos x="76" y="107"/>
                </a:cxn>
                <a:cxn ang="0">
                  <a:pos x="317" y="0"/>
                </a:cxn>
                <a:cxn ang="0">
                  <a:pos x="317" y="78"/>
                </a:cxn>
                <a:cxn ang="0">
                  <a:pos x="166" y="176"/>
                </a:cxn>
                <a:cxn ang="0">
                  <a:pos x="132" y="394"/>
                </a:cxn>
                <a:cxn ang="0">
                  <a:pos x="166" y="619"/>
                </a:cxn>
                <a:cxn ang="0">
                  <a:pos x="317" y="718"/>
                </a:cxn>
                <a:cxn ang="0">
                  <a:pos x="468" y="619"/>
                </a:cxn>
                <a:cxn ang="0">
                  <a:pos x="502" y="398"/>
                </a:cxn>
                <a:cxn ang="0">
                  <a:pos x="468" y="176"/>
                </a:cxn>
                <a:cxn ang="0">
                  <a:pos x="317" y="78"/>
                </a:cxn>
              </a:cxnLst>
              <a:rect l="0" t="0" r="r" b="b"/>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4" name="Freeform 22"/>
            <p:cNvSpPr>
              <a:spLocks/>
            </p:cNvSpPr>
            <p:nvPr/>
          </p:nvSpPr>
          <p:spPr bwMode="gray">
            <a:xfrm>
              <a:off x="5164138" y="4130675"/>
              <a:ext cx="309563" cy="239713"/>
            </a:xfrm>
            <a:custGeom>
              <a:avLst/>
              <a:gdLst/>
              <a:ahLst/>
              <a:cxnLst>
                <a:cxn ang="0">
                  <a:pos x="213" y="754"/>
                </a:cxn>
                <a:cxn ang="0">
                  <a:pos x="0" y="0"/>
                </a:cxn>
                <a:cxn ang="0">
                  <a:pos x="130" y="0"/>
                </a:cxn>
                <a:cxn ang="0">
                  <a:pos x="290" y="614"/>
                </a:cxn>
                <a:cxn ang="0">
                  <a:pos x="431" y="0"/>
                </a:cxn>
                <a:cxn ang="0">
                  <a:pos x="558" y="0"/>
                </a:cxn>
                <a:cxn ang="0">
                  <a:pos x="706" y="614"/>
                </a:cxn>
                <a:cxn ang="0">
                  <a:pos x="866" y="0"/>
                </a:cxn>
                <a:cxn ang="0">
                  <a:pos x="971" y="0"/>
                </a:cxn>
                <a:cxn ang="0">
                  <a:pos x="758" y="754"/>
                </a:cxn>
                <a:cxn ang="0">
                  <a:pos x="631" y="754"/>
                </a:cxn>
                <a:cxn ang="0">
                  <a:pos x="517" y="266"/>
                </a:cxn>
                <a:cxn ang="0">
                  <a:pos x="489" y="112"/>
                </a:cxn>
                <a:cxn ang="0">
                  <a:pos x="460" y="265"/>
                </a:cxn>
                <a:cxn ang="0">
                  <a:pos x="347" y="754"/>
                </a:cxn>
                <a:cxn ang="0">
                  <a:pos x="213" y="754"/>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5" name="Freeform 23"/>
            <p:cNvSpPr>
              <a:spLocks/>
            </p:cNvSpPr>
            <p:nvPr/>
          </p:nvSpPr>
          <p:spPr bwMode="gray">
            <a:xfrm>
              <a:off x="5595938" y="4130675"/>
              <a:ext cx="307975" cy="239713"/>
            </a:xfrm>
            <a:custGeom>
              <a:avLst/>
              <a:gdLst/>
              <a:ahLst/>
              <a:cxnLst>
                <a:cxn ang="0">
                  <a:pos x="213" y="754"/>
                </a:cxn>
                <a:cxn ang="0">
                  <a:pos x="0" y="0"/>
                </a:cxn>
                <a:cxn ang="0">
                  <a:pos x="130" y="0"/>
                </a:cxn>
                <a:cxn ang="0">
                  <a:pos x="290" y="614"/>
                </a:cxn>
                <a:cxn ang="0">
                  <a:pos x="431" y="0"/>
                </a:cxn>
                <a:cxn ang="0">
                  <a:pos x="559" y="0"/>
                </a:cxn>
                <a:cxn ang="0">
                  <a:pos x="706" y="614"/>
                </a:cxn>
                <a:cxn ang="0">
                  <a:pos x="866" y="0"/>
                </a:cxn>
                <a:cxn ang="0">
                  <a:pos x="971" y="0"/>
                </a:cxn>
                <a:cxn ang="0">
                  <a:pos x="758" y="754"/>
                </a:cxn>
                <a:cxn ang="0">
                  <a:pos x="631" y="754"/>
                </a:cxn>
                <a:cxn ang="0">
                  <a:pos x="518" y="266"/>
                </a:cxn>
                <a:cxn ang="0">
                  <a:pos x="489" y="112"/>
                </a:cxn>
                <a:cxn ang="0">
                  <a:pos x="460" y="265"/>
                </a:cxn>
                <a:cxn ang="0">
                  <a:pos x="347" y="754"/>
                </a:cxn>
                <a:cxn ang="0">
                  <a:pos x="213" y="754"/>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6" name="Freeform 24"/>
            <p:cNvSpPr>
              <a:spLocks noEditPoints="1"/>
            </p:cNvSpPr>
            <p:nvPr/>
          </p:nvSpPr>
          <p:spPr bwMode="gray">
            <a:xfrm>
              <a:off x="5945188" y="4043363"/>
              <a:ext cx="49213" cy="327025"/>
            </a:xfrm>
            <a:custGeom>
              <a:avLst/>
              <a:gdLst/>
              <a:ahLst/>
              <a:cxnLst>
                <a:cxn ang="0">
                  <a:pos x="79" y="0"/>
                </a:cxn>
                <a:cxn ang="0">
                  <a:pos x="137" y="26"/>
                </a:cxn>
                <a:cxn ang="0">
                  <a:pos x="157" y="79"/>
                </a:cxn>
                <a:cxn ang="0">
                  <a:pos x="132" y="139"/>
                </a:cxn>
                <a:cxn ang="0">
                  <a:pos x="78" y="159"/>
                </a:cxn>
                <a:cxn ang="0">
                  <a:pos x="20" y="133"/>
                </a:cxn>
                <a:cxn ang="0">
                  <a:pos x="0" y="78"/>
                </a:cxn>
                <a:cxn ang="0">
                  <a:pos x="26" y="20"/>
                </a:cxn>
                <a:cxn ang="0">
                  <a:pos x="79" y="0"/>
                </a:cxn>
                <a:cxn ang="0">
                  <a:pos x="16" y="277"/>
                </a:cxn>
                <a:cxn ang="0">
                  <a:pos x="144" y="277"/>
                </a:cxn>
                <a:cxn ang="0">
                  <a:pos x="144" y="1031"/>
                </a:cxn>
                <a:cxn ang="0">
                  <a:pos x="16" y="1031"/>
                </a:cxn>
                <a:cxn ang="0">
                  <a:pos x="16" y="277"/>
                </a:cxn>
              </a:cxnLst>
              <a:rect l="0" t="0" r="r" b="b"/>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7" name="Freeform 25"/>
            <p:cNvSpPr>
              <a:spLocks/>
            </p:cNvSpPr>
            <p:nvPr/>
          </p:nvSpPr>
          <p:spPr bwMode="gray">
            <a:xfrm>
              <a:off x="6064250" y="4065588"/>
              <a:ext cx="106363" cy="304800"/>
            </a:xfrm>
            <a:custGeom>
              <a:avLst/>
              <a:gdLst/>
              <a:ahLst/>
              <a:cxnLst>
                <a:cxn ang="0">
                  <a:pos x="0" y="0"/>
                </a:cxn>
                <a:cxn ang="0">
                  <a:pos x="129" y="0"/>
                </a:cxn>
                <a:cxn ang="0">
                  <a:pos x="129" y="204"/>
                </a:cxn>
                <a:cxn ang="0">
                  <a:pos x="332" y="204"/>
                </a:cxn>
                <a:cxn ang="0">
                  <a:pos x="332" y="286"/>
                </a:cxn>
                <a:cxn ang="0">
                  <a:pos x="129" y="286"/>
                </a:cxn>
                <a:cxn ang="0">
                  <a:pos x="129" y="686"/>
                </a:cxn>
                <a:cxn ang="0">
                  <a:pos x="163" y="840"/>
                </a:cxn>
                <a:cxn ang="0">
                  <a:pos x="234" y="873"/>
                </a:cxn>
                <a:cxn ang="0">
                  <a:pos x="289" y="875"/>
                </a:cxn>
                <a:cxn ang="0">
                  <a:pos x="332" y="875"/>
                </a:cxn>
                <a:cxn ang="0">
                  <a:pos x="332" y="958"/>
                </a:cxn>
                <a:cxn ang="0">
                  <a:pos x="262" y="958"/>
                </a:cxn>
                <a:cxn ang="0">
                  <a:pos x="132" y="945"/>
                </a:cxn>
                <a:cxn ang="0">
                  <a:pos x="11" y="817"/>
                </a:cxn>
                <a:cxn ang="0">
                  <a:pos x="0" y="667"/>
                </a:cxn>
                <a:cxn ang="0">
                  <a:pos x="0" y="0"/>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8" name="Freeform 26"/>
            <p:cNvSpPr>
              <a:spLocks/>
            </p:cNvSpPr>
            <p:nvPr/>
          </p:nvSpPr>
          <p:spPr bwMode="gray">
            <a:xfrm>
              <a:off x="6219825" y="4010025"/>
              <a:ext cx="180975" cy="360363"/>
            </a:xfrm>
            <a:custGeom>
              <a:avLst/>
              <a:gdLst/>
              <a:ahLst/>
              <a:cxnLst>
                <a:cxn ang="0">
                  <a:pos x="0" y="1136"/>
                </a:cxn>
                <a:cxn ang="0">
                  <a:pos x="0" y="0"/>
                </a:cxn>
                <a:cxn ang="0">
                  <a:pos x="129" y="0"/>
                </a:cxn>
                <a:cxn ang="0">
                  <a:pos x="129" y="400"/>
                </a:cxn>
                <a:cxn ang="0">
                  <a:pos x="319" y="361"/>
                </a:cxn>
                <a:cxn ang="0">
                  <a:pos x="549" y="479"/>
                </a:cxn>
                <a:cxn ang="0">
                  <a:pos x="572" y="673"/>
                </a:cxn>
                <a:cxn ang="0">
                  <a:pos x="572" y="1136"/>
                </a:cxn>
                <a:cxn ang="0">
                  <a:pos x="443" y="1136"/>
                </a:cxn>
                <a:cxn ang="0">
                  <a:pos x="443" y="653"/>
                </a:cxn>
                <a:cxn ang="0">
                  <a:pos x="420" y="499"/>
                </a:cxn>
                <a:cxn ang="0">
                  <a:pos x="306" y="439"/>
                </a:cxn>
                <a:cxn ang="0">
                  <a:pos x="129" y="485"/>
                </a:cxn>
                <a:cxn ang="0">
                  <a:pos x="129" y="1136"/>
                </a:cxn>
                <a:cxn ang="0">
                  <a:pos x="0" y="1136"/>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9" name="Freeform 27"/>
            <p:cNvSpPr>
              <a:spLocks/>
            </p:cNvSpPr>
            <p:nvPr/>
          </p:nvSpPr>
          <p:spPr bwMode="gray">
            <a:xfrm>
              <a:off x="6553200" y="4130675"/>
              <a:ext cx="200025" cy="354013"/>
            </a:xfrm>
            <a:custGeom>
              <a:avLst/>
              <a:gdLst/>
              <a:ahLst/>
              <a:cxnLst>
                <a:cxn ang="0">
                  <a:pos x="56" y="153"/>
                </a:cxn>
                <a:cxn ang="0">
                  <a:pos x="0" y="0"/>
                </a:cxn>
                <a:cxn ang="0">
                  <a:pos x="27" y="0"/>
                </a:cxn>
                <a:cxn ang="0">
                  <a:pos x="67" y="120"/>
                </a:cxn>
                <a:cxn ang="0">
                  <a:pos x="104" y="0"/>
                </a:cxn>
                <a:cxn ang="0">
                  <a:pos x="126" y="0"/>
                </a:cxn>
                <a:cxn ang="0">
                  <a:pos x="51" y="223"/>
                </a:cxn>
                <a:cxn ang="0">
                  <a:pos x="29" y="223"/>
                </a:cxn>
                <a:cxn ang="0">
                  <a:pos x="56" y="153"/>
                </a:cxn>
              </a:cxnLst>
              <a:rect l="0" t="0" r="r" b="b"/>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0" name="Freeform 28"/>
            <p:cNvSpPr>
              <a:spLocks noEditPoints="1"/>
            </p:cNvSpPr>
            <p:nvPr/>
          </p:nvSpPr>
          <p:spPr bwMode="gray">
            <a:xfrm>
              <a:off x="6778625" y="4124325"/>
              <a:ext cx="201613" cy="252413"/>
            </a:xfrm>
            <a:custGeom>
              <a:avLst/>
              <a:gdLst/>
              <a:ahLst/>
              <a:cxnLst>
                <a:cxn ang="0">
                  <a:pos x="318" y="0"/>
                </a:cxn>
                <a:cxn ang="0">
                  <a:pos x="559" y="107"/>
                </a:cxn>
                <a:cxn ang="0">
                  <a:pos x="634" y="398"/>
                </a:cxn>
                <a:cxn ang="0">
                  <a:pos x="559" y="688"/>
                </a:cxn>
                <a:cxn ang="0">
                  <a:pos x="318" y="795"/>
                </a:cxn>
                <a:cxn ang="0">
                  <a:pos x="0" y="393"/>
                </a:cxn>
                <a:cxn ang="0">
                  <a:pos x="76" y="107"/>
                </a:cxn>
                <a:cxn ang="0">
                  <a:pos x="318" y="0"/>
                </a:cxn>
                <a:cxn ang="0">
                  <a:pos x="318" y="78"/>
                </a:cxn>
                <a:cxn ang="0">
                  <a:pos x="167" y="176"/>
                </a:cxn>
                <a:cxn ang="0">
                  <a:pos x="132" y="394"/>
                </a:cxn>
                <a:cxn ang="0">
                  <a:pos x="167" y="619"/>
                </a:cxn>
                <a:cxn ang="0">
                  <a:pos x="318" y="718"/>
                </a:cxn>
                <a:cxn ang="0">
                  <a:pos x="468" y="619"/>
                </a:cxn>
                <a:cxn ang="0">
                  <a:pos x="503" y="398"/>
                </a:cxn>
                <a:cxn ang="0">
                  <a:pos x="468" y="176"/>
                </a:cxn>
                <a:cxn ang="0">
                  <a:pos x="318" y="78"/>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1" name="Freeform 29"/>
            <p:cNvSpPr>
              <a:spLocks/>
            </p:cNvSpPr>
            <p:nvPr/>
          </p:nvSpPr>
          <p:spPr bwMode="gray">
            <a:xfrm>
              <a:off x="7037388" y="4130675"/>
              <a:ext cx="174625" cy="246063"/>
            </a:xfrm>
            <a:custGeom>
              <a:avLst/>
              <a:gdLst/>
              <a:ahLst/>
              <a:cxnLst>
                <a:cxn ang="0">
                  <a:pos x="0" y="0"/>
                </a:cxn>
                <a:cxn ang="0">
                  <a:pos x="129" y="0"/>
                </a:cxn>
                <a:cxn ang="0">
                  <a:pos x="129" y="465"/>
                </a:cxn>
                <a:cxn ang="0">
                  <a:pos x="152" y="636"/>
                </a:cxn>
                <a:cxn ang="0">
                  <a:pos x="206" y="685"/>
                </a:cxn>
                <a:cxn ang="0">
                  <a:pos x="289" y="697"/>
                </a:cxn>
                <a:cxn ang="0">
                  <a:pos x="422" y="677"/>
                </a:cxn>
                <a:cxn ang="0">
                  <a:pos x="422" y="0"/>
                </a:cxn>
                <a:cxn ang="0">
                  <a:pos x="550" y="0"/>
                </a:cxn>
                <a:cxn ang="0">
                  <a:pos x="550" y="742"/>
                </a:cxn>
                <a:cxn ang="0">
                  <a:pos x="281" y="774"/>
                </a:cxn>
                <a:cxn ang="0">
                  <a:pos x="90" y="734"/>
                </a:cxn>
                <a:cxn ang="0">
                  <a:pos x="7" y="593"/>
                </a:cxn>
                <a:cxn ang="0">
                  <a:pos x="0" y="475"/>
                </a:cxn>
                <a:cxn ang="0">
                  <a:pos x="0" y="0"/>
                </a:cxn>
              </a:cxnLst>
              <a:rect l="0" t="0" r="r" b="b"/>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2" name="Freeform 30"/>
            <p:cNvSpPr>
              <a:spLocks/>
            </p:cNvSpPr>
            <p:nvPr/>
          </p:nvSpPr>
          <p:spPr bwMode="gray">
            <a:xfrm>
              <a:off x="3935413" y="1814513"/>
              <a:ext cx="787400" cy="608013"/>
            </a:xfrm>
            <a:custGeom>
              <a:avLst/>
              <a:gdLst/>
              <a:ahLst/>
              <a:cxnLst>
                <a:cxn ang="0">
                  <a:pos x="1006" y="801"/>
                </a:cxn>
                <a:cxn ang="0">
                  <a:pos x="627" y="673"/>
                </a:cxn>
                <a:cxn ang="0">
                  <a:pos x="1" y="1294"/>
                </a:cxn>
                <a:cxn ang="0">
                  <a:pos x="627" y="1912"/>
                </a:cxn>
                <a:cxn ang="0">
                  <a:pos x="1103" y="1696"/>
                </a:cxn>
                <a:cxn ang="0">
                  <a:pos x="1103" y="1355"/>
                </a:cxn>
                <a:cxn ang="0">
                  <a:pos x="807" y="1643"/>
                </a:cxn>
                <a:cxn ang="0">
                  <a:pos x="627" y="1681"/>
                </a:cxn>
                <a:cxn ang="0">
                  <a:pos x="235" y="1294"/>
                </a:cxn>
                <a:cxn ang="0">
                  <a:pos x="627" y="905"/>
                </a:cxn>
                <a:cxn ang="0">
                  <a:pos x="902" y="1019"/>
                </a:cxn>
                <a:cxn ang="0">
                  <a:pos x="1145" y="1298"/>
                </a:cxn>
                <a:cxn ang="0">
                  <a:pos x="1708" y="1544"/>
                </a:cxn>
                <a:cxn ang="0">
                  <a:pos x="2477" y="777"/>
                </a:cxn>
                <a:cxn ang="0">
                  <a:pos x="1708" y="0"/>
                </a:cxn>
                <a:cxn ang="0">
                  <a:pos x="1103" y="309"/>
                </a:cxn>
                <a:cxn ang="0">
                  <a:pos x="1103" y="771"/>
                </a:cxn>
                <a:cxn ang="0">
                  <a:pos x="1708" y="244"/>
                </a:cxn>
                <a:cxn ang="0">
                  <a:pos x="2236" y="777"/>
                </a:cxn>
                <a:cxn ang="0">
                  <a:pos x="1708" y="1305"/>
                </a:cxn>
                <a:cxn ang="0">
                  <a:pos x="1365" y="1179"/>
                </a:cxn>
                <a:cxn ang="0">
                  <a:pos x="1006" y="801"/>
                </a:cxn>
              </a:cxnLst>
              <a:rect l="0" t="0" r="r" b="b"/>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3" name="Freeform 31"/>
            <p:cNvSpPr>
              <a:spLocks/>
            </p:cNvSpPr>
            <p:nvPr/>
          </p:nvSpPr>
          <p:spPr bwMode="gray">
            <a:xfrm>
              <a:off x="2652713" y="2476500"/>
              <a:ext cx="539750" cy="882650"/>
            </a:xfrm>
            <a:custGeom>
              <a:avLst/>
              <a:gdLst/>
              <a:ahLst/>
              <a:cxnLst>
                <a:cxn ang="0">
                  <a:pos x="0" y="0"/>
                </a:cxn>
                <a:cxn ang="0">
                  <a:pos x="1700" y="0"/>
                </a:cxn>
                <a:cxn ang="0">
                  <a:pos x="1700" y="473"/>
                </a:cxn>
                <a:cxn ang="0">
                  <a:pos x="1429" y="286"/>
                </a:cxn>
                <a:cxn ang="0">
                  <a:pos x="642" y="286"/>
                </a:cxn>
                <a:cxn ang="0">
                  <a:pos x="642" y="1104"/>
                </a:cxn>
                <a:cxn ang="0">
                  <a:pos x="1495" y="1104"/>
                </a:cxn>
                <a:cxn ang="0">
                  <a:pos x="1495" y="1537"/>
                </a:cxn>
                <a:cxn ang="0">
                  <a:pos x="1262" y="1398"/>
                </a:cxn>
                <a:cxn ang="0">
                  <a:pos x="642" y="1398"/>
                </a:cxn>
                <a:cxn ang="0">
                  <a:pos x="642" y="2515"/>
                </a:cxn>
                <a:cxn ang="0">
                  <a:pos x="820" y="2777"/>
                </a:cxn>
                <a:cxn ang="0">
                  <a:pos x="11" y="2777"/>
                </a:cxn>
                <a:cxn ang="0">
                  <a:pos x="181" y="2515"/>
                </a:cxn>
                <a:cxn ang="0">
                  <a:pos x="181" y="291"/>
                </a:cxn>
                <a:cxn ang="0">
                  <a:pos x="0" y="0"/>
                </a:cxn>
              </a:cxnLst>
              <a:rect l="0" t="0" r="r" b="b"/>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4" name="Freeform 32"/>
            <p:cNvSpPr>
              <a:spLocks/>
            </p:cNvSpPr>
            <p:nvPr/>
          </p:nvSpPr>
          <p:spPr bwMode="gray">
            <a:xfrm>
              <a:off x="3929063" y="2476500"/>
              <a:ext cx="355600" cy="1230313"/>
            </a:xfrm>
            <a:custGeom>
              <a:avLst/>
              <a:gdLst/>
              <a:ahLst/>
              <a:cxnLst>
                <a:cxn ang="0">
                  <a:pos x="257" y="0"/>
                </a:cxn>
                <a:cxn ang="0">
                  <a:pos x="1123" y="0"/>
                </a:cxn>
                <a:cxn ang="0">
                  <a:pos x="929" y="242"/>
                </a:cxn>
                <a:cxn ang="0">
                  <a:pos x="929" y="2847"/>
                </a:cxn>
                <a:cxn ang="0">
                  <a:pos x="0" y="3869"/>
                </a:cxn>
                <a:cxn ang="0">
                  <a:pos x="443" y="2847"/>
                </a:cxn>
                <a:cxn ang="0">
                  <a:pos x="443" y="242"/>
                </a:cxn>
                <a:cxn ang="0">
                  <a:pos x="257" y="0"/>
                </a:cxn>
              </a:cxnLst>
              <a:rect l="0" t="0" r="r" b="b"/>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5" name="Freeform 33"/>
            <p:cNvSpPr>
              <a:spLocks/>
            </p:cNvSpPr>
            <p:nvPr/>
          </p:nvSpPr>
          <p:spPr bwMode="gray">
            <a:xfrm>
              <a:off x="4322763" y="2476500"/>
              <a:ext cx="276225" cy="882650"/>
            </a:xfrm>
            <a:custGeom>
              <a:avLst/>
              <a:gdLst/>
              <a:ahLst/>
              <a:cxnLst>
                <a:cxn ang="0">
                  <a:pos x="0" y="0"/>
                </a:cxn>
                <a:cxn ang="0">
                  <a:pos x="868" y="0"/>
                </a:cxn>
                <a:cxn ang="0">
                  <a:pos x="675" y="245"/>
                </a:cxn>
                <a:cxn ang="0">
                  <a:pos x="675" y="2514"/>
                </a:cxn>
                <a:cxn ang="0">
                  <a:pos x="868" y="2778"/>
                </a:cxn>
                <a:cxn ang="0">
                  <a:pos x="0" y="2778"/>
                </a:cxn>
                <a:cxn ang="0">
                  <a:pos x="193" y="2514"/>
                </a:cxn>
                <a:cxn ang="0">
                  <a:pos x="193" y="245"/>
                </a:cxn>
                <a:cxn ang="0">
                  <a:pos x="0" y="0"/>
                </a:cxn>
              </a:cxnLst>
              <a:rect l="0" t="0" r="r" b="b"/>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6" name="Freeform 34"/>
            <p:cNvSpPr>
              <a:spLocks/>
            </p:cNvSpPr>
            <p:nvPr/>
          </p:nvSpPr>
          <p:spPr bwMode="gray">
            <a:xfrm>
              <a:off x="4600575" y="2476500"/>
              <a:ext cx="660400" cy="882650"/>
            </a:xfrm>
            <a:custGeom>
              <a:avLst/>
              <a:gdLst/>
              <a:ahLst/>
              <a:cxnLst>
                <a:cxn ang="0">
                  <a:pos x="170" y="0"/>
                </a:cxn>
                <a:cxn ang="0">
                  <a:pos x="2079" y="0"/>
                </a:cxn>
                <a:cxn ang="0">
                  <a:pos x="1917" y="505"/>
                </a:cxn>
                <a:cxn ang="0">
                  <a:pos x="1684" y="293"/>
                </a:cxn>
                <a:cxn ang="0">
                  <a:pos x="1288" y="293"/>
                </a:cxn>
                <a:cxn ang="0">
                  <a:pos x="1288" y="2515"/>
                </a:cxn>
                <a:cxn ang="0">
                  <a:pos x="1474" y="2777"/>
                </a:cxn>
                <a:cxn ang="0">
                  <a:pos x="624" y="2777"/>
                </a:cxn>
                <a:cxn ang="0">
                  <a:pos x="808" y="2515"/>
                </a:cxn>
                <a:cxn ang="0">
                  <a:pos x="808" y="293"/>
                </a:cxn>
                <a:cxn ang="0">
                  <a:pos x="330" y="293"/>
                </a:cxn>
                <a:cxn ang="0">
                  <a:pos x="0" y="547"/>
                </a:cxn>
                <a:cxn ang="0">
                  <a:pos x="170" y="0"/>
                </a:cxn>
              </a:cxnLst>
              <a:rect l="0" t="0" r="r" b="b"/>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7" name="Freeform 35"/>
            <p:cNvSpPr>
              <a:spLocks/>
            </p:cNvSpPr>
            <p:nvPr/>
          </p:nvSpPr>
          <p:spPr bwMode="gray">
            <a:xfrm>
              <a:off x="5800725" y="2476500"/>
              <a:ext cx="738188" cy="895350"/>
            </a:xfrm>
            <a:custGeom>
              <a:avLst/>
              <a:gdLst/>
              <a:ahLst/>
              <a:cxnLst>
                <a:cxn ang="0">
                  <a:pos x="1488" y="0"/>
                </a:cxn>
                <a:cxn ang="0">
                  <a:pos x="2324" y="0"/>
                </a:cxn>
                <a:cxn ang="0">
                  <a:pos x="2145" y="244"/>
                </a:cxn>
                <a:cxn ang="0">
                  <a:pos x="2145" y="1926"/>
                </a:cxn>
                <a:cxn ang="0">
                  <a:pos x="1185" y="2820"/>
                </a:cxn>
                <a:cxn ang="0">
                  <a:pos x="185" y="1926"/>
                </a:cxn>
                <a:cxn ang="0">
                  <a:pos x="185" y="244"/>
                </a:cxn>
                <a:cxn ang="0">
                  <a:pos x="0" y="0"/>
                </a:cxn>
                <a:cxn ang="0">
                  <a:pos x="861" y="0"/>
                </a:cxn>
                <a:cxn ang="0">
                  <a:pos x="669" y="244"/>
                </a:cxn>
                <a:cxn ang="0">
                  <a:pos x="669" y="1926"/>
                </a:cxn>
                <a:cxn ang="0">
                  <a:pos x="1185" y="2519"/>
                </a:cxn>
                <a:cxn ang="0">
                  <a:pos x="1677" y="1926"/>
                </a:cxn>
                <a:cxn ang="0">
                  <a:pos x="1677" y="244"/>
                </a:cxn>
                <a:cxn ang="0">
                  <a:pos x="1488" y="0"/>
                </a:cxn>
              </a:cxnLst>
              <a:rect l="0" t="0" r="r" b="b"/>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8" name="Freeform 36"/>
            <p:cNvSpPr>
              <a:spLocks/>
            </p:cNvSpPr>
            <p:nvPr/>
          </p:nvSpPr>
          <p:spPr bwMode="gray">
            <a:xfrm>
              <a:off x="3217863" y="2476500"/>
              <a:ext cx="744538" cy="898525"/>
            </a:xfrm>
            <a:custGeom>
              <a:avLst/>
              <a:gdLst/>
              <a:ahLst/>
              <a:cxnLst>
                <a:cxn ang="0">
                  <a:pos x="1495" y="0"/>
                </a:cxn>
                <a:cxn ang="0">
                  <a:pos x="2347" y="0"/>
                </a:cxn>
                <a:cxn ang="0">
                  <a:pos x="2166" y="247"/>
                </a:cxn>
                <a:cxn ang="0">
                  <a:pos x="2166" y="1925"/>
                </a:cxn>
                <a:cxn ang="0">
                  <a:pos x="1176" y="2827"/>
                </a:cxn>
                <a:cxn ang="0">
                  <a:pos x="175" y="1925"/>
                </a:cxn>
                <a:cxn ang="0">
                  <a:pos x="174" y="247"/>
                </a:cxn>
                <a:cxn ang="0">
                  <a:pos x="0" y="0"/>
                </a:cxn>
                <a:cxn ang="0">
                  <a:pos x="860" y="0"/>
                </a:cxn>
                <a:cxn ang="0">
                  <a:pos x="661" y="247"/>
                </a:cxn>
                <a:cxn ang="0">
                  <a:pos x="660" y="1925"/>
                </a:cxn>
                <a:cxn ang="0">
                  <a:pos x="1176" y="2527"/>
                </a:cxn>
                <a:cxn ang="0">
                  <a:pos x="1678" y="1925"/>
                </a:cxn>
                <a:cxn ang="0">
                  <a:pos x="1679" y="247"/>
                </a:cxn>
                <a:cxn ang="0">
                  <a:pos x="1495" y="0"/>
                </a:cxn>
              </a:cxnLst>
              <a:rect l="0" t="0" r="r" b="b"/>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9" name="Freeform 37"/>
            <p:cNvSpPr>
              <a:spLocks/>
            </p:cNvSpPr>
            <p:nvPr/>
          </p:nvSpPr>
          <p:spPr bwMode="gray">
            <a:xfrm>
              <a:off x="5230813" y="2459038"/>
              <a:ext cx="568325" cy="915988"/>
            </a:xfrm>
            <a:custGeom>
              <a:avLst/>
              <a:gdLst/>
              <a:ahLst/>
              <a:cxnLst>
                <a:cxn ang="0">
                  <a:pos x="1537" y="501"/>
                </a:cxn>
                <a:cxn ang="0">
                  <a:pos x="1067" y="289"/>
                </a:cxn>
                <a:cxn ang="0">
                  <a:pos x="528" y="709"/>
                </a:cxn>
                <a:cxn ang="0">
                  <a:pos x="1042" y="1230"/>
                </a:cxn>
                <a:cxn ang="0">
                  <a:pos x="1786" y="2067"/>
                </a:cxn>
                <a:cxn ang="0">
                  <a:pos x="681" y="2885"/>
                </a:cxn>
                <a:cxn ang="0">
                  <a:pos x="162" y="2813"/>
                </a:cxn>
                <a:cxn ang="0">
                  <a:pos x="0" y="2280"/>
                </a:cxn>
                <a:cxn ang="0">
                  <a:pos x="689" y="2582"/>
                </a:cxn>
                <a:cxn ang="0">
                  <a:pos x="1311" y="2126"/>
                </a:cxn>
                <a:cxn ang="0">
                  <a:pos x="48" y="765"/>
                </a:cxn>
                <a:cxn ang="0">
                  <a:pos x="1019" y="0"/>
                </a:cxn>
                <a:cxn ang="0">
                  <a:pos x="1537" y="72"/>
                </a:cxn>
                <a:cxn ang="0">
                  <a:pos x="1537" y="501"/>
                </a:cxn>
              </a:cxnLst>
              <a:rect l="0" t="0" r="r" b="b"/>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pic>
        <p:nvPicPr>
          <p:cNvPr id="4" name="Picture 46"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grpSp>
        <p:nvGrpSpPr>
          <p:cNvPr id="2" name="Group 47"/>
          <p:cNvGrpSpPr>
            <a:grpSpLocks noChangeAspect="1"/>
          </p:cNvGrpSpPr>
          <p:nvPr/>
        </p:nvGrpSpPr>
        <p:grpSpPr bwMode="auto">
          <a:xfrm>
            <a:off x="7308850" y="185738"/>
            <a:ext cx="1647825" cy="920750"/>
            <a:chOff x="4604" y="117"/>
            <a:chExt cx="1038" cy="580"/>
          </a:xfrm>
        </p:grpSpPr>
        <p:sp>
          <p:nvSpPr>
            <p:cNvPr id="6" name="AutoShape 48"/>
            <p:cNvSpPr>
              <a:spLocks noChangeAspect="1" noChangeArrowheads="1" noTextEdit="1"/>
            </p:cNvSpPr>
            <p:nvPr/>
          </p:nvSpPr>
          <p:spPr bwMode="gray">
            <a:xfrm>
              <a:off x="4604" y="117"/>
              <a:ext cx="1038" cy="580"/>
            </a:xfrm>
            <a:prstGeom prst="rect">
              <a:avLst/>
            </a:prstGeom>
            <a:noFill/>
            <a:ln w="9525">
              <a:noFill/>
              <a:miter lim="800000"/>
              <a:headEnd/>
              <a:tailEnd/>
            </a:ln>
          </p:spPr>
          <p:txBody>
            <a:bodyPr/>
            <a:lstStyle/>
            <a:p>
              <a:pPr>
                <a:lnSpc>
                  <a:spcPct val="85000"/>
                </a:lnSpc>
                <a:defRPr/>
              </a:pPr>
              <a:endParaRPr lang="en-US" dirty="0">
                <a:solidFill>
                  <a:srgbClr val="000000"/>
                </a:solidFill>
              </a:endParaRPr>
            </a:p>
          </p:txBody>
        </p:sp>
        <p:sp>
          <p:nvSpPr>
            <p:cNvPr id="7" name="Freeform 49"/>
            <p:cNvSpPr>
              <a:spLocks/>
            </p:cNvSpPr>
            <p:nvPr/>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8" name="Freeform 50"/>
            <p:cNvSpPr>
              <a:spLocks/>
            </p:cNvSpPr>
            <p:nvPr/>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9" name="Freeform 51"/>
            <p:cNvSpPr>
              <a:spLocks noEditPoints="1"/>
            </p:cNvSpPr>
            <p:nvPr/>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10" name="Freeform 52"/>
            <p:cNvSpPr>
              <a:spLocks noEditPoints="1"/>
            </p:cNvSpPr>
            <p:nvPr/>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11" name="Freeform 53"/>
            <p:cNvSpPr>
              <a:spLocks noEditPoints="1"/>
            </p:cNvSpPr>
            <p:nvPr/>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12" name="Freeform 54"/>
            <p:cNvSpPr>
              <a:spLocks/>
            </p:cNvSpPr>
            <p:nvPr/>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13" name="Freeform 55"/>
            <p:cNvSpPr>
              <a:spLocks noEditPoints="1"/>
            </p:cNvSpPr>
            <p:nvPr/>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14" name="Freeform 56"/>
            <p:cNvSpPr>
              <a:spLocks/>
            </p:cNvSpPr>
            <p:nvPr/>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15" name="Freeform 57"/>
            <p:cNvSpPr>
              <a:spLocks noEditPoints="1"/>
            </p:cNvSpPr>
            <p:nvPr/>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16" name="Freeform 58"/>
            <p:cNvSpPr>
              <a:spLocks/>
            </p:cNvSpPr>
            <p:nvPr/>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17" name="Freeform 59"/>
            <p:cNvSpPr>
              <a:spLocks noEditPoints="1"/>
            </p:cNvSpPr>
            <p:nvPr/>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18" name="Freeform 60"/>
            <p:cNvSpPr>
              <a:spLocks/>
            </p:cNvSpPr>
            <p:nvPr/>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19" name="Freeform 61"/>
            <p:cNvSpPr>
              <a:spLocks/>
            </p:cNvSpPr>
            <p:nvPr/>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20" name="Freeform 62"/>
            <p:cNvSpPr>
              <a:spLocks noEditPoints="1"/>
            </p:cNvSpPr>
            <p:nvPr/>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21" name="Freeform 63"/>
            <p:cNvSpPr>
              <a:spLocks/>
            </p:cNvSpPr>
            <p:nvPr/>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22" name="Freeform 64"/>
            <p:cNvSpPr>
              <a:spLocks/>
            </p:cNvSpPr>
            <p:nvPr/>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23" name="Freeform 65"/>
            <p:cNvSpPr>
              <a:spLocks noEditPoints="1"/>
            </p:cNvSpPr>
            <p:nvPr/>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24" name="Freeform 66"/>
            <p:cNvSpPr>
              <a:spLocks/>
            </p:cNvSpPr>
            <p:nvPr/>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25" name="Freeform 67"/>
            <p:cNvSpPr>
              <a:spLocks/>
            </p:cNvSpPr>
            <p:nvPr/>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26" name="Freeform 68"/>
            <p:cNvSpPr>
              <a:spLocks/>
            </p:cNvSpPr>
            <p:nvPr/>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27" name="Freeform 69"/>
            <p:cNvSpPr>
              <a:spLocks noEditPoints="1"/>
            </p:cNvSpPr>
            <p:nvPr/>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28" name="Freeform 70"/>
            <p:cNvSpPr>
              <a:spLocks/>
            </p:cNvSpPr>
            <p:nvPr/>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29" name="Freeform 71"/>
            <p:cNvSpPr>
              <a:spLocks/>
            </p:cNvSpPr>
            <p:nvPr/>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30" name="Freeform 72"/>
            <p:cNvSpPr>
              <a:spLocks/>
            </p:cNvSpPr>
            <p:nvPr/>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31" name="Freeform 73"/>
            <p:cNvSpPr>
              <a:spLocks/>
            </p:cNvSpPr>
            <p:nvPr/>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32" name="Freeform 74"/>
            <p:cNvSpPr>
              <a:spLocks/>
            </p:cNvSpPr>
            <p:nvPr/>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33" name="Freeform 75"/>
            <p:cNvSpPr>
              <a:spLocks/>
            </p:cNvSpPr>
            <p:nvPr/>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34" name="Freeform 76"/>
            <p:cNvSpPr>
              <a:spLocks/>
            </p:cNvSpPr>
            <p:nvPr/>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35" name="Freeform 77"/>
            <p:cNvSpPr>
              <a:spLocks/>
            </p:cNvSpPr>
            <p:nvPr/>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sp>
          <p:nvSpPr>
            <p:cNvPr id="36" name="Freeform 78"/>
            <p:cNvSpPr>
              <a:spLocks/>
            </p:cNvSpPr>
            <p:nvPr/>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a:lnSpc>
                  <a:spcPct val="85000"/>
                </a:lnSpc>
                <a:defRPr/>
              </a:pPr>
              <a:endParaRPr lang="en-US" dirty="0">
                <a:solidFill>
                  <a:srgbClr val="000000"/>
                </a:solidFill>
              </a:endParaRPr>
            </a:p>
          </p:txBody>
        </p:sp>
      </p:grpSp>
      <p:sp>
        <p:nvSpPr>
          <p:cNvPr id="37"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a:lnSpc>
                <a:spcPct val="85000"/>
              </a:lnSpc>
              <a:defRPr/>
            </a:pPr>
            <a:endParaRPr lang="en-US" dirty="0">
              <a:solidFill>
                <a:srgbClr val="000000"/>
              </a:solidFill>
            </a:endParaRPr>
          </a:p>
        </p:txBody>
      </p:sp>
      <p:sp>
        <p:nvSpPr>
          <p:cNvPr id="39" name="Rectangle 23"/>
          <p:cNvSpPr>
            <a:spLocks noChangeArrowheads="1"/>
          </p:cNvSpPr>
          <p:nvPr/>
        </p:nvSpPr>
        <p:spPr bwMode="gray">
          <a:xfrm>
            <a:off x="6876256" y="6657365"/>
            <a:ext cx="2082007" cy="184150"/>
          </a:xfrm>
          <a:prstGeom prst="rect">
            <a:avLst/>
          </a:prstGeom>
          <a:solidFill>
            <a:schemeClr val="bg1"/>
          </a:solidFill>
          <a:ln w="9525">
            <a:noFill/>
            <a:miter lim="800000"/>
            <a:headEnd/>
            <a:tailEnd/>
          </a:ln>
        </p:spPr>
        <p:txBody>
          <a:bodyPr lIns="0" tIns="0" rIns="0" bIns="0" anchor="ctr"/>
          <a:lstStyle/>
          <a:p>
            <a:pPr algn="r" fontAlgn="base">
              <a:lnSpc>
                <a:spcPct val="85000"/>
              </a:lnSpc>
              <a:defRPr/>
            </a:pPr>
            <a:r>
              <a:rPr lang="en-US" altLang="ja-JP" sz="800" dirty="0">
                <a:solidFill>
                  <a:srgbClr val="000000"/>
                </a:solidFill>
              </a:rPr>
              <a:t>Copyright </a:t>
            </a:r>
            <a:r>
              <a:rPr lang="en-US" altLang="ja-JP" sz="800" dirty="0">
                <a:solidFill>
                  <a:srgbClr val="000000"/>
                </a:solidFill>
              </a:rPr>
              <a:t>2012 Fujitsu America, Inc.</a:t>
            </a:r>
            <a:endParaRPr lang="en-US" altLang="ja-JP" sz="800" dirty="0">
              <a:solidFill>
                <a:srgbClr val="000000"/>
              </a:solidFill>
            </a:endParaRPr>
          </a:p>
        </p:txBody>
      </p:sp>
      <p:sp>
        <p:nvSpPr>
          <p:cNvPr id="3085" name="Rectangle 13"/>
          <p:cNvSpPr>
            <a:spLocks noGrp="1" noChangeArrowheads="1"/>
          </p:cNvSpPr>
          <p:nvPr>
            <p:ph type="ctrTitle"/>
          </p:nvPr>
        </p:nvSpPr>
        <p:spPr>
          <a:xfrm>
            <a:off x="323850" y="2606675"/>
            <a:ext cx="8496300" cy="1470025"/>
          </a:xfrm>
        </p:spPr>
        <p:txBody>
          <a:bodyPr anchor="b"/>
          <a:lstStyle>
            <a:lvl1pPr>
              <a:defRPr sz="4400">
                <a:solidFill>
                  <a:schemeClr val="bg1"/>
                </a:solidFill>
              </a:defRPr>
            </a:lvl1pPr>
          </a:lstStyle>
          <a:p>
            <a:r>
              <a:rPr lang="en-US" smtClean="0"/>
              <a:t>Click to edit Master title style</a:t>
            </a:r>
            <a:endParaRPr lang="de-DE"/>
          </a:p>
        </p:txBody>
      </p:sp>
      <p:sp>
        <p:nvSpPr>
          <p:cNvPr id="3086" name="Rectangle 14"/>
          <p:cNvSpPr>
            <a:spLocks noGrp="1" noChangeArrowheads="1"/>
          </p:cNvSpPr>
          <p:nvPr>
            <p:ph type="subTitle" idx="1"/>
          </p:nvPr>
        </p:nvSpPr>
        <p:spPr>
          <a:xfrm>
            <a:off x="331788" y="4581525"/>
            <a:ext cx="8488362" cy="1223963"/>
          </a:xfrm>
        </p:spPr>
        <p:txBody>
          <a:bodyPr/>
          <a:lstStyle>
            <a:lvl1pPr marL="0" indent="0">
              <a:buFont typeface="Wingdings" pitchFamily="2" charset="2"/>
              <a:buNone/>
              <a:defRPr/>
            </a:lvl1pPr>
          </a:lstStyle>
          <a:p>
            <a:r>
              <a:rPr lang="en-US" smtClean="0"/>
              <a:t>Click to edit Master subtitle style</a:t>
            </a:r>
            <a:endParaRPr lang="en-US"/>
          </a:p>
        </p:txBody>
      </p:sp>
      <p:sp>
        <p:nvSpPr>
          <p:cNvPr id="40" name="Rectangle 23"/>
          <p:cNvSpPr>
            <a:spLocks noChangeArrowheads="1"/>
          </p:cNvSpPr>
          <p:nvPr userDrawn="1"/>
        </p:nvSpPr>
        <p:spPr bwMode="gray">
          <a:xfrm>
            <a:off x="1" y="6657637"/>
            <a:ext cx="1907704" cy="183878"/>
          </a:xfrm>
          <a:prstGeom prst="rect">
            <a:avLst/>
          </a:prstGeom>
          <a:solidFill>
            <a:schemeClr val="bg1"/>
          </a:solidFill>
          <a:ln w="9525">
            <a:noFill/>
            <a:miter lim="800000"/>
            <a:headEnd/>
            <a:tailEnd/>
          </a:ln>
        </p:spPr>
        <p:txBody>
          <a:bodyPr lIns="0" tIns="0" rIns="0" bIns="0" anchor="ctr"/>
          <a:lstStyle/>
          <a:p>
            <a:pPr marL="182880" fontAlgn="base">
              <a:lnSpc>
                <a:spcPct val="85000"/>
              </a:lnSpc>
              <a:defRPr/>
            </a:pPr>
            <a:r>
              <a:rPr lang="en-US" altLang="ja-JP" sz="900" b="1" dirty="0">
                <a:solidFill>
                  <a:srgbClr val="FF0000"/>
                </a:solidFill>
              </a:rPr>
              <a:t>Fujitsu Confidential</a:t>
            </a:r>
            <a:endParaRPr lang="en-US" altLang="ja-JP" sz="900" b="1" dirty="0">
              <a:solidFill>
                <a:srgbClr val="FF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0F13B925-F9AC-4476-BEF8-DD557353AC25}" type="slidenum">
              <a:rPr lang="en-US" smtClean="0"/>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Rectangle 24"/>
          <p:cNvSpPr>
            <a:spLocks noGrp="1" noChangeArrowheads="1"/>
          </p:cNvSpPr>
          <p:nvPr>
            <p:ph type="sldNum" sz="quarter" idx="4"/>
          </p:nvPr>
        </p:nvSpPr>
        <p:spPr bwMode="gray">
          <a:xfrm>
            <a:off x="4300538" y="6653213"/>
            <a:ext cx="539750" cy="2016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fontAlgn="base">
              <a:defRPr kumimoji="0" sz="800" b="1">
                <a:solidFill>
                  <a:schemeClr val="tx1"/>
                </a:solidFill>
                <a:latin typeface="+mn-lt"/>
                <a:ea typeface="ＭＳ Ｐゴシック" charset="-128"/>
                <a:cs typeface="+mn-cs"/>
              </a:defRPr>
            </a:lvl1pPr>
          </a:lstStyle>
          <a:p>
            <a:fld id="{0F13B925-F9AC-4476-BEF8-DD557353AC25}" type="slidenum">
              <a:rPr lang="en-US" smtClean="0"/>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4"/>
          <p:cNvSpPr>
            <a:spLocks noGrp="1" noChangeArrowheads="1"/>
          </p:cNvSpPr>
          <p:nvPr>
            <p:ph type="sldNum" sz="quarter" idx="4"/>
          </p:nvPr>
        </p:nvSpPr>
        <p:spPr bwMode="gray">
          <a:xfrm>
            <a:off x="4300538" y="6653213"/>
            <a:ext cx="539750" cy="2016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fontAlgn="base">
              <a:defRPr kumimoji="0" sz="800" b="1">
                <a:solidFill>
                  <a:schemeClr val="tx1"/>
                </a:solidFill>
                <a:latin typeface="+mn-lt"/>
                <a:ea typeface="ＭＳ Ｐゴシック" charset="-128"/>
                <a:cs typeface="+mn-cs"/>
              </a:defRPr>
            </a:lvl1pPr>
          </a:lstStyle>
          <a:p>
            <a:fld id="{0F13B925-F9AC-4476-BEF8-DD557353AC25}" type="slidenum">
              <a:rPr lang="en-US" smtClean="0"/>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F13B925-F9AC-4476-BEF8-DD557353AC25}" type="slidenum">
              <a:rPr lang="en-US" smtClean="0"/>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F13B925-F9AC-4476-BEF8-DD557353AC25}" type="slidenum">
              <a:rPr lang="en-US" smtClean="0"/>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ags" Target="../tags/tag1.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5122" name="Picture 46"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pic>
        <p:nvPicPr>
          <p:cNvPr id="5123" name="Picture 26" descr="Fujitsu"/>
          <p:cNvPicPr>
            <a:picLocks noChangeAspect="1" noChangeArrowheads="1"/>
          </p:cNvPicPr>
          <p:nvPr/>
        </p:nvPicPr>
        <p:blipFill>
          <a:blip r:embed="rId14" cstate="print"/>
          <a:srcRect/>
          <a:stretch>
            <a:fillRect/>
          </a:stretch>
        </p:blipFill>
        <p:spPr bwMode="auto">
          <a:xfrm>
            <a:off x="8202613" y="176213"/>
            <a:ext cx="787400" cy="396875"/>
          </a:xfrm>
          <a:prstGeom prst="rect">
            <a:avLst/>
          </a:prstGeom>
          <a:noFill/>
          <a:ln w="9525">
            <a:noFill/>
            <a:miter lim="800000"/>
            <a:headEnd/>
            <a:tailEnd/>
          </a:ln>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a:defRPr/>
            </a:pPr>
            <a:endParaRPr lang="en-GB"/>
          </a:p>
        </p:txBody>
      </p:sp>
      <p:sp>
        <p:nvSpPr>
          <p:cNvPr id="5125" name="Rectangle 7"/>
          <p:cNvSpPr>
            <a:spLocks noGrp="1" noChangeArrowheads="1"/>
          </p:cNvSpPr>
          <p:nvPr>
            <p:ph type="title"/>
          </p:nvPr>
        </p:nvSpPr>
        <p:spPr bwMode="gray">
          <a:xfrm>
            <a:off x="169863" y="6350"/>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ja-JP" smtClean="0"/>
              <a:t>Master title</a:t>
            </a:r>
          </a:p>
        </p:txBody>
      </p:sp>
      <p:sp>
        <p:nvSpPr>
          <p:cNvPr id="5126" name="Rectangle 8"/>
          <p:cNvSpPr>
            <a:spLocks noGrp="1" noChangeArrowheads="1"/>
          </p:cNvSpPr>
          <p:nvPr>
            <p:ph type="body" idx="1"/>
          </p:nvPr>
        </p:nvSpPr>
        <p:spPr bwMode="gray">
          <a:xfrm>
            <a:off x="168275" y="869950"/>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sp>
        <p:nvSpPr>
          <p:cNvPr id="646168" name="Rectangle 24"/>
          <p:cNvSpPr>
            <a:spLocks noGrp="1" noChangeArrowheads="1"/>
          </p:cNvSpPr>
          <p:nvPr>
            <p:ph type="sldNum" sz="quarter" idx="4"/>
          </p:nvPr>
        </p:nvSpPr>
        <p:spPr bwMode="gray">
          <a:xfrm>
            <a:off x="4300538" y="6653213"/>
            <a:ext cx="539750" cy="2016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fontAlgn="base">
              <a:defRPr kumimoji="0" sz="800" b="1">
                <a:solidFill>
                  <a:schemeClr val="tx1"/>
                </a:solidFill>
                <a:latin typeface="+mn-lt"/>
                <a:ea typeface="ＭＳ Ｐゴシック" charset="-128"/>
                <a:cs typeface="+mn-cs"/>
              </a:defRPr>
            </a:lvl1pPr>
          </a:lstStyle>
          <a:p>
            <a:fld id="{0F13B925-F9AC-4476-BEF8-DD557353AC25}" type="slidenum">
              <a:rPr lang="en-US" smtClean="0"/>
              <a:t>‹#›</a:t>
            </a:fld>
            <a:endParaRPr lang="en-US"/>
          </a:p>
        </p:txBody>
      </p:sp>
      <p:sp>
        <p:nvSpPr>
          <p:cNvPr id="8" name="Rectangle 81"/>
          <p:cNvSpPr txBox="1">
            <a:spLocks noChangeArrowheads="1"/>
          </p:cNvSpPr>
          <p:nvPr/>
        </p:nvSpPr>
        <p:spPr>
          <a:xfrm>
            <a:off x="5013771" y="6597352"/>
            <a:ext cx="4022725" cy="147637"/>
          </a:xfrm>
          <a:prstGeom prst="rect">
            <a:avLst/>
          </a:prstGeom>
        </p:spPr>
        <p: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de-DE" altLang="ja-JP" sz="1050" b="0" i="0" u="none" strike="noStrike" kern="1200" cap="none" spc="0" normalizeH="0" baseline="0" noProof="0" dirty="0" smtClean="0">
                <a:ln>
                  <a:noFill/>
                </a:ln>
                <a:solidFill>
                  <a:schemeClr val="tx1"/>
                </a:solidFill>
                <a:effectLst/>
                <a:uLnTx/>
                <a:uFillTx/>
                <a:latin typeface="ＭＳ Ｐゴシック" charset="-128"/>
                <a:ea typeface="ＭＳ Ｐゴシック" charset="-128"/>
                <a:cs typeface="+mn-cs"/>
              </a:rPr>
              <a:t>    </a:t>
            </a:r>
            <a:r>
              <a:rPr kumimoji="1" lang="en-US" altLang="ja-JP" sz="1050" b="0" i="0" u="none" strike="noStrike" kern="1200" cap="none" spc="0" normalizeH="0" baseline="0" noProof="0" dirty="0" smtClean="0">
                <a:ln>
                  <a:noFill/>
                </a:ln>
                <a:solidFill>
                  <a:schemeClr val="tx1"/>
                </a:solidFill>
                <a:effectLst/>
                <a:uLnTx/>
                <a:uFillTx/>
                <a:latin typeface="ＭＳ Ｐゴシック" charset="-128"/>
                <a:ea typeface="ＭＳ Ｐゴシック" charset="-128"/>
                <a:cs typeface="+mn-cs"/>
              </a:rPr>
              <a:t>© Copyright 2011 Fujitsu</a:t>
            </a:r>
            <a:endParaRPr kumimoji="1" lang="en-US" altLang="ja-JP" sz="1050" b="0" i="0" u="none" strike="noStrike" kern="1200" cap="none" spc="0" normalizeH="0" baseline="0" noProof="0" dirty="0">
              <a:ln>
                <a:noFill/>
              </a:ln>
              <a:solidFill>
                <a:schemeClr val="tx1"/>
              </a:solidFill>
              <a:effectLst/>
              <a:uLnTx/>
              <a:uFillTx/>
              <a:latin typeface="ＭＳ Ｐゴシック" charset="-128"/>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rtl="0" eaLnBrk="1" fontAlgn="base" hangingPunct="1">
        <a:spcBef>
          <a:spcPct val="0"/>
        </a:spcBef>
        <a:spcAft>
          <a:spcPct val="0"/>
        </a:spcAft>
        <a:tabLst>
          <a:tab pos="3676650" algn="l"/>
        </a:tabLst>
        <a:defRPr kumimoji="1" sz="3200">
          <a:solidFill>
            <a:schemeClr val="tx2"/>
          </a:solidFill>
          <a:latin typeface="+mj-lt"/>
          <a:ea typeface="+mj-ea"/>
          <a:cs typeface="ＭＳ Ｐゴシック"/>
        </a:defRPr>
      </a:lvl1pPr>
      <a:lvl2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cs typeface="ＭＳ Ｐゴシック"/>
        </a:defRPr>
      </a:lvl2pPr>
      <a:lvl3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cs typeface="ＭＳ Ｐゴシック"/>
        </a:defRPr>
      </a:lvl3pPr>
      <a:lvl4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cs typeface="ＭＳ Ｐゴシック"/>
        </a:defRPr>
      </a:lvl4pPr>
      <a:lvl5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cs typeface="ＭＳ Ｐゴシック"/>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1" fontAlgn="base" hangingPunct="1">
        <a:spcBef>
          <a:spcPct val="0"/>
        </a:spcBef>
        <a:spcAft>
          <a:spcPct val="35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spcBef>
          <a:spcPct val="0"/>
        </a:spcBef>
        <a:spcAft>
          <a:spcPct val="35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spcBef>
          <a:spcPct val="0"/>
        </a:spcBef>
        <a:spcAft>
          <a:spcPct val="35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spcBef>
          <a:spcPct val="0"/>
        </a:spcBef>
        <a:spcAft>
          <a:spcPct val="35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15"/>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5"/>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5"/>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5"/>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5"/>
        </a:buBlip>
        <a:defRPr kumimoji="1"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25" name="Picture 13" descr="ContentGray20_L150"/>
          <p:cNvPicPr>
            <a:picLocks noChangeAspect="1" noChangeArrowheads="1"/>
          </p:cNvPicPr>
          <p:nvPr/>
        </p:nvPicPr>
        <p:blipFill>
          <a:blip r:embed="rId41" cstate="print"/>
          <a:srcRect/>
          <a:stretch>
            <a:fillRect/>
          </a:stretch>
        </p:blipFill>
        <p:spPr bwMode="gray">
          <a:xfrm>
            <a:off x="0" y="0"/>
            <a:ext cx="9144000" cy="1073150"/>
          </a:xfrm>
          <a:prstGeom prst="rect">
            <a:avLst/>
          </a:prstGeom>
          <a:noFill/>
        </p:spPr>
      </p:pic>
      <p:grpSp>
        <p:nvGrpSpPr>
          <p:cNvPr id="3" name="Group 14"/>
          <p:cNvGrpSpPr>
            <a:grpSpLocks noChangeAspect="1"/>
          </p:cNvGrpSpPr>
          <p:nvPr/>
        </p:nvGrpSpPr>
        <p:grpSpPr bwMode="gray">
          <a:xfrm>
            <a:off x="7888288" y="79375"/>
            <a:ext cx="1176337" cy="657225"/>
            <a:chOff x="4969" y="50"/>
            <a:chExt cx="741" cy="414"/>
          </a:xfrm>
        </p:grpSpPr>
        <p:sp>
          <p:nvSpPr>
            <p:cNvPr id="27" name="AutoShape 15"/>
            <p:cNvSpPr>
              <a:spLocks noChangeAspect="1" noChangeArrowheads="1" noTextEdit="1"/>
            </p:cNvSpPr>
            <p:nvPr userDrawn="1"/>
          </p:nvSpPr>
          <p:spPr bwMode="gray">
            <a:xfrm>
              <a:off x="4969" y="50"/>
              <a:ext cx="741" cy="414"/>
            </a:xfrm>
            <a:prstGeom prst="rect">
              <a:avLst/>
            </a:prstGeom>
            <a:noFill/>
            <a:ln w="9525">
              <a:noFill/>
              <a:miter lim="800000"/>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8" name="Freeform 16"/>
            <p:cNvSpPr>
              <a:spLocks/>
            </p:cNvSpPr>
            <p:nvPr userDrawn="1"/>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29" name="Freeform 17"/>
            <p:cNvSpPr>
              <a:spLocks/>
            </p:cNvSpPr>
            <p:nvPr userDrawn="1"/>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0" name="Freeform 18"/>
            <p:cNvSpPr>
              <a:spLocks/>
            </p:cNvSpPr>
            <p:nvPr userDrawn="1"/>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1" name="Freeform 19"/>
            <p:cNvSpPr>
              <a:spLocks/>
            </p:cNvSpPr>
            <p:nvPr userDrawn="1"/>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2" name="Freeform 20"/>
            <p:cNvSpPr>
              <a:spLocks/>
            </p:cNvSpPr>
            <p:nvPr userDrawn="1"/>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3" name="Freeform 21"/>
            <p:cNvSpPr>
              <a:spLocks/>
            </p:cNvSpPr>
            <p:nvPr userDrawn="1"/>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4" name="Freeform 22"/>
            <p:cNvSpPr>
              <a:spLocks/>
            </p:cNvSpPr>
            <p:nvPr userDrawn="1"/>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sp>
          <p:nvSpPr>
            <p:cNvPr id="35" name="Freeform 23"/>
            <p:cNvSpPr>
              <a:spLocks/>
            </p:cNvSpPr>
            <p:nvPr userDrawn="1"/>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fontAlgn="base">
                <a:lnSpc>
                  <a:spcPct val="85000"/>
                </a:lnSpc>
                <a:spcBef>
                  <a:spcPct val="0"/>
                </a:spcBef>
                <a:spcAft>
                  <a:spcPct val="0"/>
                </a:spcAft>
              </a:pPr>
              <a:endParaRPr lang="en-US" sz="2000" dirty="0">
                <a:solidFill>
                  <a:srgbClr val="000000"/>
                </a:solidFill>
              </a:endParaRPr>
            </a:p>
          </p:txBody>
        </p:sp>
      </p:grpSp>
      <p:sp>
        <p:nvSpPr>
          <p:cNvPr id="2" name="Titelplatzhalter 1"/>
          <p:cNvSpPr>
            <a:spLocks noGrp="1"/>
          </p:cNvSpPr>
          <p:nvPr>
            <p:ph type="title"/>
          </p:nvPr>
        </p:nvSpPr>
        <p:spPr bwMode="gray">
          <a:xfrm>
            <a:off x="179388" y="0"/>
            <a:ext cx="7858800" cy="69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39"/>
            </p:custDataLst>
          </p:nvPr>
        </p:nvSpPr>
        <p:spPr>
          <a:xfrm>
            <a:off x="1270000" y="127000"/>
            <a:ext cx="127000"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5000"/>
              </a:lnSpc>
              <a:spcBef>
                <a:spcPct val="0"/>
              </a:spcBef>
              <a:spcAft>
                <a:spcPct val="0"/>
              </a:spcAft>
            </a:pPr>
            <a:endParaRPr lang="en-US" sz="2000" dirty="0">
              <a:solidFill>
                <a:srgbClr val="FFFFFF"/>
              </a:solidFill>
            </a:endParaRPr>
          </a:p>
        </p:txBody>
      </p:sp>
      <p:sp>
        <p:nvSpPr>
          <p:cNvPr id="36"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fontAlgn="base">
              <a:lnSpc>
                <a:spcPct val="85000"/>
              </a:lnSpc>
              <a:spcBef>
                <a:spcPct val="0"/>
              </a:spcBef>
              <a:spcAft>
                <a:spcPct val="0"/>
              </a:spcAft>
            </a:pPr>
            <a:endParaRPr lang="en-US" sz="2000" dirty="0">
              <a:solidFill>
                <a:srgbClr val="000000"/>
              </a:solidFill>
            </a:endParaRPr>
          </a:p>
        </p:txBody>
      </p:sp>
      <p:sp>
        <p:nvSpPr>
          <p:cNvPr id="22" name="Rectangle 21"/>
          <p:cNvSpPr/>
          <p:nvPr/>
        </p:nvSpPr>
        <p:spPr bwMode="gray">
          <a:xfrm>
            <a:off x="4302000" y="6652800"/>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lnSpc>
                <a:spcPct val="85000"/>
              </a:lnSpc>
              <a:spcBef>
                <a:spcPct val="0"/>
              </a:spcBef>
              <a:spcAft>
                <a:spcPct val="0"/>
              </a:spcAft>
            </a:pPr>
            <a:fld id="{AC746033-9F45-4508-8446-72AA2BBAAD2A}" type="slidenum">
              <a:rPr lang="en-US" altLang="ja-JP" sz="800">
                <a:solidFill>
                  <a:srgbClr val="000000"/>
                </a:solidFill>
                <a:ea typeface="ＭＳ Ｐゴシック" charset="-128"/>
              </a:rPr>
              <a:pPr algn="ctr" fontAlgn="base">
                <a:lnSpc>
                  <a:spcPct val="85000"/>
                </a:lnSpc>
                <a:spcBef>
                  <a:spcPct val="0"/>
                </a:spcBef>
                <a:spcAft>
                  <a:spcPct val="0"/>
                </a:spcAft>
              </a:pPr>
              <a:t>‹#›</a:t>
            </a:fld>
            <a:endParaRPr lang="en-US" altLang="ja-JP" sz="800" dirty="0">
              <a:solidFill>
                <a:srgbClr val="000000"/>
              </a:solidFill>
              <a:ea typeface="ＭＳ Ｐゴシック" charset="-128"/>
            </a:endParaRPr>
          </a:p>
        </p:txBody>
      </p:sp>
      <p:sp>
        <p:nvSpPr>
          <p:cNvPr id="40" name="Text Placeholder 39"/>
          <p:cNvSpPr>
            <a:spLocks noGrp="1"/>
          </p:cNvSpPr>
          <p:nvPr>
            <p:ph type="body" idx="1"/>
            <p:custDataLst>
              <p:tags r:id="rId40"/>
            </p:custDataLst>
          </p:nvPr>
        </p:nvSpPr>
        <p:spPr bwMode="gray">
          <a:xfrm>
            <a:off x="179512" y="836613"/>
            <a:ext cx="8784976" cy="5616575"/>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20" name="Rectangle 23"/>
          <p:cNvSpPr>
            <a:spLocks noChangeArrowheads="1"/>
          </p:cNvSpPr>
          <p:nvPr userDrawn="1"/>
        </p:nvSpPr>
        <p:spPr bwMode="gray">
          <a:xfrm>
            <a:off x="6876256" y="6657365"/>
            <a:ext cx="2082007" cy="184150"/>
          </a:xfrm>
          <a:prstGeom prst="rect">
            <a:avLst/>
          </a:prstGeom>
          <a:solidFill>
            <a:schemeClr val="bg1"/>
          </a:solidFill>
          <a:ln w="9525">
            <a:noFill/>
            <a:miter lim="800000"/>
            <a:headEnd/>
            <a:tailEnd/>
          </a:ln>
        </p:spPr>
        <p:txBody>
          <a:bodyPr lIns="0" tIns="0" rIns="0" bIns="0" anchor="ctr"/>
          <a:lstStyle/>
          <a:p>
            <a:pPr algn="r" fontAlgn="base">
              <a:lnSpc>
                <a:spcPct val="85000"/>
              </a:lnSpc>
              <a:defRPr/>
            </a:pPr>
            <a:r>
              <a:rPr lang="en-US" altLang="ja-JP" sz="800" dirty="0">
                <a:solidFill>
                  <a:srgbClr val="000000"/>
                </a:solidFill>
              </a:rPr>
              <a:t>Copyright </a:t>
            </a:r>
            <a:r>
              <a:rPr lang="en-US" altLang="ja-JP" sz="800" dirty="0">
                <a:solidFill>
                  <a:srgbClr val="000000"/>
                </a:solidFill>
              </a:rPr>
              <a:t>2012 Fujitsu America, Inc.</a:t>
            </a:r>
            <a:endParaRPr lang="en-US" altLang="ja-JP" sz="800" dirty="0">
              <a:solidFill>
                <a:srgbClr val="000000"/>
              </a:solidFill>
            </a:endParaRPr>
          </a:p>
        </p:txBody>
      </p:sp>
      <p:sp>
        <p:nvSpPr>
          <p:cNvPr id="21" name="Rectangle 23"/>
          <p:cNvSpPr>
            <a:spLocks noChangeArrowheads="1"/>
          </p:cNvSpPr>
          <p:nvPr userDrawn="1"/>
        </p:nvSpPr>
        <p:spPr bwMode="gray">
          <a:xfrm>
            <a:off x="1" y="6657637"/>
            <a:ext cx="1907704" cy="183878"/>
          </a:xfrm>
          <a:prstGeom prst="rect">
            <a:avLst/>
          </a:prstGeom>
          <a:solidFill>
            <a:schemeClr val="bg1"/>
          </a:solidFill>
          <a:ln w="9525">
            <a:noFill/>
            <a:miter lim="800000"/>
            <a:headEnd/>
            <a:tailEnd/>
          </a:ln>
        </p:spPr>
        <p:txBody>
          <a:bodyPr lIns="0" tIns="0" rIns="0" bIns="0" anchor="ctr"/>
          <a:lstStyle/>
          <a:p>
            <a:pPr marL="182880" fontAlgn="base">
              <a:lnSpc>
                <a:spcPct val="85000"/>
              </a:lnSpc>
              <a:defRPr/>
            </a:pPr>
            <a:r>
              <a:rPr lang="en-US" altLang="ja-JP" sz="900" b="1" dirty="0">
                <a:solidFill>
                  <a:srgbClr val="FF0000"/>
                </a:solidFill>
              </a:rPr>
              <a:t>Fujitsu Confidential</a:t>
            </a:r>
            <a:endParaRPr lang="en-US" altLang="ja-JP" sz="900" b="1"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Lst>
  <p:hf hdr="0" ftr="0" dt="0"/>
  <p:txStyles>
    <p:titleStyle>
      <a:lvl1pPr algn="l" defTabSz="914400" rtl="0" eaLnBrk="1" latinLnBrk="0" hangingPunct="1">
        <a:spcBef>
          <a:spcPct val="0"/>
        </a:spcBef>
        <a:buNone/>
        <a:defRPr kumimoji="1" lang="de-DE" altLang="ja-JP" sz="3200" kern="1200" dirty="0" smtClean="0">
          <a:solidFill>
            <a:schemeClr val="tx1"/>
          </a:solidFill>
          <a:latin typeface="+mj-lt"/>
          <a:ea typeface="+mj-ea"/>
          <a:cs typeface="+mj-cs"/>
        </a:defRPr>
      </a:lvl1pPr>
    </p:titleStyle>
    <p:bodyStyle>
      <a:lvl1pPr marL="339725" indent="-339725" algn="l" defTabSz="914400" rtl="0" eaLnBrk="1" latinLnBrk="0" hangingPunct="1">
        <a:spcBef>
          <a:spcPts val="516"/>
        </a:spcBef>
        <a:spcAft>
          <a:spcPts val="288"/>
        </a:spcAft>
        <a:buClr>
          <a:schemeClr val="accent2"/>
        </a:buClr>
        <a:buFont typeface="Wingdings" pitchFamily="2" charset="2"/>
        <a:buChar char=""/>
        <a:defRPr sz="2400" b="0" kern="1200">
          <a:solidFill>
            <a:schemeClr val="tx1"/>
          </a:solidFill>
          <a:latin typeface="+mn-lt"/>
          <a:ea typeface="+mn-ea"/>
          <a:cs typeface="+mn-cs"/>
        </a:defRPr>
      </a:lvl1pPr>
      <a:lvl2pPr marL="627063" indent="-269875" algn="l" defTabSz="914400" rtl="0" eaLnBrk="1" latinLnBrk="0" hangingPunct="1">
        <a:spcBef>
          <a:spcPts val="0"/>
        </a:spcBef>
        <a:spcAft>
          <a:spcPts val="288"/>
        </a:spcAft>
        <a:buClr>
          <a:schemeClr val="tx2"/>
        </a:buClr>
        <a:buFont typeface="Wingdings" pitchFamily="2" charset="2"/>
        <a:buChar char=""/>
        <a:defRPr sz="2000" kern="1200">
          <a:solidFill>
            <a:schemeClr val="tx1"/>
          </a:solidFill>
          <a:latin typeface="+mn-lt"/>
          <a:ea typeface="+mn-ea"/>
          <a:cs typeface="+mn-cs"/>
        </a:defRPr>
      </a:lvl2pPr>
      <a:lvl3pPr marL="714375" indent="-174625" algn="l" defTabSz="914400" rtl="0" eaLnBrk="1" latinLnBrk="0" hangingPunct="1">
        <a:spcBef>
          <a:spcPct val="20000"/>
        </a:spcBef>
        <a:spcAft>
          <a:spcPts val="240"/>
        </a:spcAft>
        <a:buClr>
          <a:schemeClr val="tx2"/>
        </a:buClr>
        <a:buFont typeface="Arial" pitchFamily="34" charset="0"/>
        <a:buChar char="•"/>
        <a:tabLst/>
        <a:defRPr sz="1800" kern="1200">
          <a:solidFill>
            <a:schemeClr val="tx1"/>
          </a:solidFill>
          <a:latin typeface="+mn-lt"/>
          <a:ea typeface="+mn-ea"/>
          <a:cs typeface="+mn-cs"/>
        </a:defRPr>
      </a:lvl3pPr>
      <a:lvl4pPr marL="896938" indent="-182563" algn="l" defTabSz="896938" rtl="0" eaLnBrk="1" latinLnBrk="0" hangingPunct="1">
        <a:spcBef>
          <a:spcPct val="20000"/>
        </a:spcBef>
        <a:spcAft>
          <a:spcPts val="216"/>
        </a:spcAft>
        <a:buClr>
          <a:schemeClr val="tx2"/>
        </a:buClr>
        <a:buFont typeface="Arial" pitchFamily="34" charset="0"/>
        <a:buChar char="•"/>
        <a:defRPr sz="1600" kern="1200">
          <a:solidFill>
            <a:schemeClr val="tx1"/>
          </a:solidFill>
          <a:latin typeface="+mn-lt"/>
          <a:ea typeface="+mn-ea"/>
          <a:cs typeface="+mn-cs"/>
        </a:defRPr>
      </a:lvl4pPr>
      <a:lvl5pPr marL="1079500" indent="-182563" algn="l" defTabSz="914400" rtl="0" eaLnBrk="1" latinLnBrk="0" hangingPunct="1">
        <a:spcBef>
          <a:spcPct val="20000"/>
        </a:spcBef>
        <a:spcAft>
          <a:spcPts val="192"/>
        </a:spcAft>
        <a:buClr>
          <a:schemeClr val="tx2"/>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Fujitsu America</a:t>
            </a:r>
          </a:p>
          <a:p>
            <a:r>
              <a:rPr lang="en-US" dirty="0" smtClean="0"/>
              <a:t>August 2012</a:t>
            </a:r>
            <a:endParaRPr lang="en-US" dirty="0"/>
          </a:p>
        </p:txBody>
      </p:sp>
      <p:sp>
        <p:nvSpPr>
          <p:cNvPr id="2" name="Title 1"/>
          <p:cNvSpPr>
            <a:spLocks noGrp="1"/>
          </p:cNvSpPr>
          <p:nvPr>
            <p:ph type="ctrTitle"/>
          </p:nvPr>
        </p:nvSpPr>
        <p:spPr/>
        <p:txBody>
          <a:bodyPr/>
          <a:lstStyle/>
          <a:p>
            <a:r>
              <a:rPr lang="en-US" dirty="0" smtClean="0"/>
              <a:t>Interstage BPM </a:t>
            </a:r>
            <a:br>
              <a:rPr lang="en-US" dirty="0" smtClean="0"/>
            </a:br>
            <a:r>
              <a:rPr lang="en-US" dirty="0" smtClean="0"/>
              <a:t>New Features</a:t>
            </a:r>
            <a:br>
              <a:rPr lang="en-US" dirty="0" smtClean="0"/>
            </a:br>
            <a:r>
              <a:rPr lang="en-US" sz="3200" dirty="0" smtClean="0"/>
              <a:t>Release 11.2.1</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None/>
            </a:pPr>
            <a:r>
              <a:rPr lang="en-US" dirty="0" smtClean="0"/>
              <a:t>Release 11.2.1 is </a:t>
            </a:r>
          </a:p>
          <a:p>
            <a:r>
              <a:rPr lang="en-US" dirty="0" smtClean="0"/>
              <a:t>a minor update to address specific issues that customers have raised in order to make the current capabilities more accessible to more applications.</a:t>
            </a:r>
            <a:endParaRPr lang="en-US" dirty="0" smtClean="0"/>
          </a:p>
          <a:p>
            <a:r>
              <a:rPr lang="en-US" dirty="0" smtClean="0"/>
              <a:t>fully compatible with releases 11.2a &amp; 11.2, does not require a database schema change and should not cause any incompatibility with existing 11.2 applications.</a:t>
            </a:r>
            <a:endParaRPr lang="en-US" dirty="0" smtClean="0"/>
          </a:p>
          <a:p>
            <a:r>
              <a:rPr lang="en-US" dirty="0" smtClean="0"/>
              <a:t>can be adopted with very low difficulty</a:t>
            </a:r>
          </a:p>
          <a:p>
            <a:r>
              <a:rPr lang="en-US" dirty="0" smtClean="0"/>
              <a:t>include significant application debugging capabilities</a:t>
            </a:r>
          </a:p>
          <a:p>
            <a:r>
              <a:rPr lang="en-US" dirty="0" smtClean="0"/>
              <a:t>should make server maintenance, administration, and application development much easier and less costly, which is probably the main reasons that a client would want to migrate to 11.2.1</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Improvements in V11.2.1 Fall into five categories:</a:t>
            </a:r>
          </a:p>
          <a:p>
            <a:endParaRPr lang="en-US" dirty="0" smtClean="0"/>
          </a:p>
          <a:p>
            <a:pPr lvl="1"/>
            <a:r>
              <a:rPr lang="en-US" dirty="0" smtClean="0"/>
              <a:t>Server Robustness</a:t>
            </a:r>
            <a:endParaRPr lang="en-US" dirty="0" smtClean="0"/>
          </a:p>
          <a:p>
            <a:pPr lvl="1"/>
            <a:r>
              <a:rPr lang="en-US" dirty="0" smtClean="0"/>
              <a:t>Console User Interface and Performance Improvements</a:t>
            </a:r>
          </a:p>
          <a:p>
            <a:pPr lvl="1"/>
            <a:r>
              <a:rPr lang="en-US" dirty="0" smtClean="0"/>
              <a:t>Operability </a:t>
            </a:r>
            <a:r>
              <a:rPr lang="en-US" dirty="0" smtClean="0"/>
              <a:t>for </a:t>
            </a:r>
            <a:r>
              <a:rPr lang="en-US" dirty="0" smtClean="0"/>
              <a:t>Studio, including Debugging</a:t>
            </a:r>
            <a:endParaRPr lang="en-US" dirty="0" smtClean="0"/>
          </a:p>
          <a:p>
            <a:pPr lvl="1"/>
            <a:r>
              <a:rPr lang="en-US" dirty="0" smtClean="0"/>
              <a:t>Extensions of the </a:t>
            </a:r>
            <a:r>
              <a:rPr lang="en-US" dirty="0" err="1" smtClean="0"/>
              <a:t>ModelAPI</a:t>
            </a:r>
            <a:r>
              <a:rPr lang="en-US" dirty="0" smtClean="0"/>
              <a:t> Capability</a:t>
            </a:r>
            <a:endParaRPr lang="en-US" dirty="0" smtClean="0"/>
          </a:p>
          <a:p>
            <a:pPr lvl="1"/>
            <a:r>
              <a:rPr lang="en-US" dirty="0" smtClean="0"/>
              <a:t>Market Driven Enhancements</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Server Robustness</a:t>
            </a:r>
          </a:p>
        </p:txBody>
      </p:sp>
      <p:sp>
        <p:nvSpPr>
          <p:cNvPr id="3" name="Content Placeholder 2"/>
          <p:cNvSpPr>
            <a:spLocks noGrp="1"/>
          </p:cNvSpPr>
          <p:nvPr>
            <p:ph idx="1"/>
          </p:nvPr>
        </p:nvSpPr>
        <p:spPr/>
        <p:txBody>
          <a:bodyPr/>
          <a:lstStyle/>
          <a:p>
            <a:r>
              <a:rPr lang="en-US" dirty="0" smtClean="0"/>
              <a:t>Setup Improvement</a:t>
            </a:r>
            <a:endParaRPr lang="en-US" dirty="0" smtClean="0"/>
          </a:p>
          <a:p>
            <a:pPr lvl="1"/>
            <a:r>
              <a:rPr lang="en-US" dirty="0" smtClean="0"/>
              <a:t>Elimination of many verbose parameters from the Deployment tool.</a:t>
            </a:r>
            <a:endParaRPr lang="en-US" dirty="0" smtClean="0"/>
          </a:p>
          <a:p>
            <a:pPr lvl="1"/>
            <a:r>
              <a:rPr lang="en-US" dirty="0" smtClean="0"/>
              <a:t>On-screen hint in Deployment </a:t>
            </a:r>
            <a:r>
              <a:rPr lang="en-US" dirty="0" err="1" smtClean="0"/>
              <a:t>toool</a:t>
            </a:r>
            <a:r>
              <a:rPr lang="en-US" dirty="0" smtClean="0"/>
              <a:t> to guide administrator</a:t>
            </a:r>
          </a:p>
          <a:p>
            <a:pPr lvl="1"/>
            <a:r>
              <a:rPr lang="en-US" dirty="0" smtClean="0"/>
              <a:t>Manual </a:t>
            </a:r>
            <a:r>
              <a:rPr lang="en-US" dirty="0" smtClean="0"/>
              <a:t>work </a:t>
            </a:r>
            <a:r>
              <a:rPr lang="en-US" dirty="0" smtClean="0"/>
              <a:t>after deployment is mostly eliminated</a:t>
            </a:r>
          </a:p>
          <a:p>
            <a:pPr lvl="1"/>
            <a:r>
              <a:rPr lang="en-US" dirty="0" smtClean="0"/>
              <a:t>Analytics integration significantly simplified</a:t>
            </a:r>
          </a:p>
          <a:p>
            <a:pPr lvl="1"/>
            <a:r>
              <a:rPr lang="en-US" dirty="0" smtClean="0"/>
              <a:t>Error reporting improved to help you resolve underlying problem</a:t>
            </a:r>
            <a:endParaRPr lang="en-US" dirty="0" smtClean="0"/>
          </a:p>
          <a:p>
            <a:r>
              <a:rPr lang="en-US" dirty="0" smtClean="0"/>
              <a:t>Log Improvement </a:t>
            </a:r>
          </a:p>
          <a:p>
            <a:pPr lvl="1"/>
            <a:r>
              <a:rPr lang="en-US" dirty="0" smtClean="0"/>
              <a:t>Log information is segregated into four </a:t>
            </a:r>
            <a:r>
              <a:rPr lang="en-US" dirty="0" smtClean="0"/>
              <a:t>different log </a:t>
            </a:r>
            <a:r>
              <a:rPr lang="en-US" dirty="0" smtClean="0"/>
              <a:t>purposes:</a:t>
            </a:r>
            <a:r>
              <a:rPr lang="en-US" dirty="0" smtClean="0"/>
              <a:t> </a:t>
            </a:r>
            <a:r>
              <a:rPr lang="en-US" dirty="0" smtClean="0"/>
              <a:t> System </a:t>
            </a:r>
            <a:r>
              <a:rPr lang="en-US" dirty="0" smtClean="0"/>
              <a:t>Error Logs, </a:t>
            </a:r>
            <a:r>
              <a:rPr lang="en-US" dirty="0" smtClean="0"/>
              <a:t>Trace </a:t>
            </a:r>
            <a:r>
              <a:rPr lang="en-US" dirty="0" smtClean="0"/>
              <a:t>Logs, </a:t>
            </a:r>
            <a:r>
              <a:rPr lang="en-US" dirty="0" smtClean="0"/>
              <a:t>Audit </a:t>
            </a:r>
            <a:r>
              <a:rPr lang="en-US" dirty="0" smtClean="0"/>
              <a:t>Logs, </a:t>
            </a:r>
            <a:r>
              <a:rPr lang="en-US" dirty="0" smtClean="0"/>
              <a:t>Support Logs</a:t>
            </a:r>
            <a:endParaRPr lang="en-US" dirty="0" smtClean="0"/>
          </a:p>
          <a:p>
            <a:r>
              <a:rPr lang="en-US" dirty="0" smtClean="0"/>
              <a:t>Health Check when starting server</a:t>
            </a:r>
          </a:p>
          <a:p>
            <a:pPr lvl="1"/>
            <a:r>
              <a:rPr lang="en-US" dirty="0" smtClean="0"/>
              <a:t>Required configuration parameters are checked when starting, and any problem is clearly reported so it can be addressed</a:t>
            </a:r>
          </a:p>
          <a:p>
            <a:pPr lvl="1"/>
            <a:r>
              <a:rPr lang="en-US" dirty="0" err="1" smtClean="0"/>
              <a:t>Tenent</a:t>
            </a:r>
            <a:r>
              <a:rPr lang="en-US" dirty="0" smtClean="0"/>
              <a:t> starting and Application starting also check that all configured resources are available.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Console UI and Performance</a:t>
            </a:r>
            <a:endParaRPr lang="en-US" dirty="0"/>
          </a:p>
        </p:txBody>
      </p:sp>
      <p:sp>
        <p:nvSpPr>
          <p:cNvPr id="3" name="Content Placeholder 2"/>
          <p:cNvSpPr>
            <a:spLocks noGrp="1"/>
          </p:cNvSpPr>
          <p:nvPr>
            <p:ph idx="1"/>
          </p:nvPr>
        </p:nvSpPr>
        <p:spPr/>
        <p:txBody>
          <a:bodyPr/>
          <a:lstStyle/>
          <a:p>
            <a:r>
              <a:rPr lang="en-US" dirty="0" smtClean="0"/>
              <a:t>Console Performance:</a:t>
            </a:r>
          </a:p>
          <a:p>
            <a:pPr lvl="1"/>
            <a:r>
              <a:rPr lang="en-US" dirty="0" smtClean="0"/>
              <a:t>The “My Tasks” page and the “My Processes” page will load about 50% faster now, depending upon the number of items by eliminating the need to load all items at once.  </a:t>
            </a:r>
          </a:p>
          <a:p>
            <a:pPr lvl="1"/>
            <a:r>
              <a:rPr lang="en-US" dirty="0" smtClean="0"/>
              <a:t>Page logic now only loads the first page worth, and loads subsequent rows only when exposed.</a:t>
            </a:r>
            <a:endParaRPr lang="en-US" dirty="0" smtClean="0"/>
          </a:p>
          <a:p>
            <a:r>
              <a:rPr lang="en-US" dirty="0" smtClean="0"/>
              <a:t>Usability Improvements</a:t>
            </a:r>
          </a:p>
          <a:p>
            <a:pPr lvl="1"/>
            <a:r>
              <a:rPr lang="en-US" dirty="0" smtClean="0"/>
              <a:t>A</a:t>
            </a:r>
            <a:r>
              <a:rPr lang="en-US" dirty="0" smtClean="0"/>
              <a:t>ttachment dialog updated to be more understandable </a:t>
            </a:r>
            <a:endParaRPr lang="en-US" dirty="0" smtClean="0"/>
          </a:p>
          <a:p>
            <a:r>
              <a:rPr lang="en-US" dirty="0" smtClean="0"/>
              <a:t>Reuse Process Instance</a:t>
            </a:r>
          </a:p>
          <a:p>
            <a:pPr lvl="1"/>
            <a:r>
              <a:rPr lang="en-US" dirty="0" smtClean="0"/>
              <a:t>User </a:t>
            </a:r>
            <a:r>
              <a:rPr lang="en-US" dirty="0" smtClean="0"/>
              <a:t>can start new process instance using by closed process instance. </a:t>
            </a:r>
            <a:r>
              <a:rPr lang="en-US" dirty="0" smtClean="0"/>
              <a:t>The process </a:t>
            </a:r>
            <a:r>
              <a:rPr lang="en-US" dirty="0" smtClean="0"/>
              <a:t>instance </a:t>
            </a:r>
            <a:r>
              <a:rPr lang="en-US" dirty="0" smtClean="0"/>
              <a:t>name, description, and UDA values are incorporated from the closed process instance into the new one.</a:t>
            </a: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Operability for Studio, including </a:t>
            </a:r>
            <a:r>
              <a:rPr lang="en-US" dirty="0" smtClean="0"/>
              <a:t>Debugging</a:t>
            </a:r>
            <a:endParaRPr lang="en-US" dirty="0"/>
          </a:p>
        </p:txBody>
      </p:sp>
      <p:sp>
        <p:nvSpPr>
          <p:cNvPr id="3" name="Content Placeholder 2"/>
          <p:cNvSpPr>
            <a:spLocks noGrp="1"/>
          </p:cNvSpPr>
          <p:nvPr>
            <p:ph idx="1"/>
          </p:nvPr>
        </p:nvSpPr>
        <p:spPr/>
        <p:txBody>
          <a:bodyPr/>
          <a:lstStyle/>
          <a:p>
            <a:r>
              <a:rPr lang="en-US" dirty="0" smtClean="0"/>
              <a:t>Keyboard Shortcuts</a:t>
            </a:r>
          </a:p>
          <a:p>
            <a:pPr lvl="1"/>
            <a:r>
              <a:rPr lang="en-US" dirty="0" smtClean="0"/>
              <a:t>Necessary modifications have been completed in order to assure section </a:t>
            </a:r>
            <a:r>
              <a:rPr lang="en-US" dirty="0" smtClean="0"/>
              <a:t>508 compliance. In Studio, User can execute the following operations by key board short </a:t>
            </a:r>
            <a:r>
              <a:rPr lang="en-US" dirty="0" smtClean="0"/>
              <a:t>cut:</a:t>
            </a:r>
            <a:endParaRPr lang="en-US" dirty="0" smtClean="0"/>
          </a:p>
          <a:p>
            <a:pPr lvl="1"/>
            <a:r>
              <a:rPr lang="en-US" dirty="0" smtClean="0"/>
              <a:t>Navigate </a:t>
            </a:r>
            <a:r>
              <a:rPr lang="en-US" dirty="0" smtClean="0"/>
              <a:t>direction, </a:t>
            </a:r>
            <a:r>
              <a:rPr lang="en-US" dirty="0" smtClean="0"/>
              <a:t>Open/Hide </a:t>
            </a:r>
            <a:r>
              <a:rPr lang="en-US" dirty="0" smtClean="0"/>
              <a:t>palette, </a:t>
            </a:r>
            <a:r>
              <a:rPr lang="en-US" dirty="0" smtClean="0"/>
              <a:t>Drop </a:t>
            </a:r>
            <a:r>
              <a:rPr lang="en-US" dirty="0" smtClean="0"/>
              <a:t>node from palette, </a:t>
            </a:r>
            <a:r>
              <a:rPr lang="en-US" dirty="0" smtClean="0"/>
              <a:t>Select  </a:t>
            </a:r>
            <a:r>
              <a:rPr lang="en-US" dirty="0" smtClean="0"/>
              <a:t>“Arrow”, “Diagonal Arrow”, “Select” on tool </a:t>
            </a:r>
            <a:r>
              <a:rPr lang="en-US" dirty="0" smtClean="0"/>
              <a:t>button,  Draw </a:t>
            </a:r>
            <a:r>
              <a:rPr lang="en-US" dirty="0" smtClean="0"/>
              <a:t>arrow(connecting, reconnecting, changing its shape), </a:t>
            </a:r>
            <a:r>
              <a:rPr lang="en-US" dirty="0" smtClean="0"/>
              <a:t>Validate </a:t>
            </a:r>
            <a:r>
              <a:rPr lang="en-US" dirty="0" smtClean="0"/>
              <a:t>Process </a:t>
            </a:r>
            <a:r>
              <a:rPr lang="en-US" dirty="0" smtClean="0"/>
              <a:t>Definition</a:t>
            </a:r>
            <a:endParaRPr lang="en-US" dirty="0" smtClean="0"/>
          </a:p>
          <a:p>
            <a:r>
              <a:rPr lang="en-US" dirty="0" smtClean="0"/>
              <a:t>Process Debugging</a:t>
            </a:r>
            <a:endParaRPr lang="en-US" dirty="0" smtClean="0"/>
          </a:p>
          <a:p>
            <a:pPr lvl="1"/>
            <a:r>
              <a:rPr lang="en-US" dirty="0" smtClean="0"/>
              <a:t>Studio can connect </a:t>
            </a:r>
            <a:r>
              <a:rPr lang="en-US" dirty="0" smtClean="0"/>
              <a:t>to </a:t>
            </a:r>
            <a:r>
              <a:rPr lang="en-US" dirty="0" smtClean="0"/>
              <a:t>live BPM server process instance</a:t>
            </a:r>
            <a:endParaRPr lang="en-US" dirty="0" smtClean="0"/>
          </a:p>
          <a:p>
            <a:pPr lvl="1"/>
            <a:r>
              <a:rPr lang="en-US" dirty="0" smtClean="0"/>
              <a:t>Stopping, starting </a:t>
            </a:r>
            <a:r>
              <a:rPr lang="en-US" dirty="0" smtClean="0"/>
              <a:t>and resuming a process instance</a:t>
            </a:r>
          </a:p>
          <a:p>
            <a:pPr lvl="1"/>
            <a:r>
              <a:rPr lang="en-US" dirty="0" smtClean="0"/>
              <a:t>Update </a:t>
            </a:r>
            <a:r>
              <a:rPr lang="en-US" dirty="0" smtClean="0"/>
              <a:t>UDA data </a:t>
            </a:r>
            <a:r>
              <a:rPr lang="en-US" dirty="0" smtClean="0"/>
              <a:t>while the process is running</a:t>
            </a:r>
          </a:p>
          <a:p>
            <a:pPr lvl="1"/>
            <a:r>
              <a:rPr lang="en-US" dirty="0" smtClean="0"/>
              <a:t>Debug operation of Console work items and process instance lists</a:t>
            </a:r>
            <a:endParaRPr lang="en-US" dirty="0" smtClean="0"/>
          </a:p>
          <a:p>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Extensions of the </a:t>
            </a:r>
            <a:r>
              <a:rPr lang="en-US" dirty="0" err="1" smtClean="0"/>
              <a:t>ModelAPI</a:t>
            </a:r>
            <a:r>
              <a:rPr lang="en-US" dirty="0" smtClean="0"/>
              <a:t> </a:t>
            </a:r>
            <a:r>
              <a:rPr lang="en-US" dirty="0" smtClean="0"/>
              <a:t>Capability</a:t>
            </a:r>
            <a:endParaRPr lang="en-US" dirty="0"/>
          </a:p>
        </p:txBody>
      </p:sp>
      <p:sp>
        <p:nvSpPr>
          <p:cNvPr id="3" name="Content Placeholder 2"/>
          <p:cNvSpPr>
            <a:spLocks noGrp="1"/>
          </p:cNvSpPr>
          <p:nvPr>
            <p:ph idx="1"/>
          </p:nvPr>
        </p:nvSpPr>
        <p:spPr/>
        <p:txBody>
          <a:bodyPr/>
          <a:lstStyle/>
          <a:p>
            <a:endParaRPr lang="en-US" dirty="0" smtClean="0"/>
          </a:p>
          <a:p>
            <a:r>
              <a:rPr lang="en-US" dirty="0" smtClean="0"/>
              <a:t>Abort Suspended Process </a:t>
            </a:r>
            <a:r>
              <a:rPr lang="en-US" dirty="0" smtClean="0"/>
              <a:t>Instance</a:t>
            </a:r>
            <a:endParaRPr lang="en-US" dirty="0" smtClean="0"/>
          </a:p>
          <a:p>
            <a:pPr lvl="1"/>
            <a:r>
              <a:rPr lang="en-US" dirty="0" smtClean="0"/>
              <a:t>By this </a:t>
            </a:r>
            <a:r>
              <a:rPr lang="en-US" dirty="0" smtClean="0"/>
              <a:t>new API method, the client program can </a:t>
            </a:r>
            <a:r>
              <a:rPr lang="en-US" dirty="0" smtClean="0"/>
              <a:t>now abort a process instance if it is in suspended state. The behavior will be the same as calling abort from a running process instance</a:t>
            </a:r>
            <a:r>
              <a:rPr lang="en-US" dirty="0" smtClean="0"/>
              <a:t>.  You no longer have to put the process into running state in order to abort it.</a:t>
            </a:r>
            <a:endParaRPr lang="en-US" dirty="0" smtClean="0"/>
          </a:p>
          <a:p>
            <a:r>
              <a:rPr lang="en-US" dirty="0" smtClean="0"/>
              <a:t>Node </a:t>
            </a:r>
            <a:r>
              <a:rPr lang="en-US" dirty="0" smtClean="0"/>
              <a:t>Instance </a:t>
            </a:r>
            <a:r>
              <a:rPr lang="en-US" dirty="0" smtClean="0"/>
              <a:t>Activation</a:t>
            </a:r>
            <a:endParaRPr lang="en-US" dirty="0" smtClean="0"/>
          </a:p>
          <a:p>
            <a:pPr lvl="1"/>
            <a:r>
              <a:rPr lang="en-US" dirty="0" smtClean="0"/>
              <a:t>Directly </a:t>
            </a:r>
            <a:r>
              <a:rPr lang="en-US" dirty="0" smtClean="0"/>
              <a:t>activate </a:t>
            </a:r>
            <a:r>
              <a:rPr lang="en-US" dirty="0" smtClean="0"/>
              <a:t>(or re-activate) a node in any state, whether Initial, Completed, Error, Aborted.  Previously some transitions were disallowed.</a:t>
            </a:r>
            <a:endParaRPr lang="en-US" dirty="0" smtClean="0"/>
          </a:p>
          <a:p>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Market Driven </a:t>
            </a:r>
            <a:r>
              <a:rPr lang="en-US" dirty="0" smtClean="0"/>
              <a:t>Enhancements</a:t>
            </a:r>
            <a:endParaRPr lang="en-US" dirty="0"/>
          </a:p>
        </p:txBody>
      </p:sp>
      <p:sp>
        <p:nvSpPr>
          <p:cNvPr id="3" name="Content Placeholder 2"/>
          <p:cNvSpPr>
            <a:spLocks noGrp="1"/>
          </p:cNvSpPr>
          <p:nvPr>
            <p:ph idx="1"/>
          </p:nvPr>
        </p:nvSpPr>
        <p:spPr/>
        <p:txBody>
          <a:bodyPr/>
          <a:lstStyle/>
          <a:p>
            <a:r>
              <a:rPr lang="en-US" dirty="0" smtClean="0"/>
              <a:t>Single </a:t>
            </a:r>
            <a:r>
              <a:rPr lang="en-US" dirty="0" smtClean="0"/>
              <a:t>Sign On </a:t>
            </a:r>
            <a:r>
              <a:rPr lang="en-US" dirty="0" smtClean="0"/>
              <a:t>by Windows </a:t>
            </a:r>
            <a:r>
              <a:rPr lang="en-US" dirty="0" smtClean="0"/>
              <a:t>Authentication  </a:t>
            </a:r>
          </a:p>
          <a:p>
            <a:pPr lvl="1"/>
            <a:r>
              <a:rPr lang="en-US" dirty="0" smtClean="0"/>
              <a:t>User </a:t>
            </a:r>
            <a:r>
              <a:rPr lang="en-US" dirty="0" smtClean="0"/>
              <a:t>can login Console automatically, by using </a:t>
            </a:r>
            <a:r>
              <a:rPr lang="en-US" dirty="0" smtClean="0"/>
              <a:t>NTLM (</a:t>
            </a:r>
            <a:r>
              <a:rPr lang="en-US" dirty="0" smtClean="0"/>
              <a:t>Integrated Windows Authentication) in Active Directory network.</a:t>
            </a:r>
          </a:p>
          <a:p>
            <a:r>
              <a:rPr lang="en-US" dirty="0" smtClean="0"/>
              <a:t>BPMN 2.0 </a:t>
            </a:r>
            <a:r>
              <a:rPr lang="en-US" dirty="0" smtClean="0"/>
              <a:t>Support  </a:t>
            </a:r>
          </a:p>
          <a:p>
            <a:pPr lvl="1"/>
            <a:r>
              <a:rPr lang="en-US" dirty="0" smtClean="0"/>
              <a:t>Interstage BPM has supported BPMN 2.0 graphical notation since version 11.0 so there is no change in the visual format of processes.</a:t>
            </a:r>
          </a:p>
          <a:p>
            <a:pPr lvl="1"/>
            <a:r>
              <a:rPr lang="en-US" dirty="0" smtClean="0"/>
              <a:t>User </a:t>
            </a:r>
            <a:r>
              <a:rPr lang="en-US" dirty="0" smtClean="0"/>
              <a:t>can </a:t>
            </a:r>
            <a:r>
              <a:rPr lang="en-US" dirty="0" smtClean="0"/>
              <a:t>now import/export </a:t>
            </a:r>
            <a:r>
              <a:rPr lang="en-US" dirty="0" smtClean="0"/>
              <a:t>BPMN </a:t>
            </a:r>
            <a:r>
              <a:rPr lang="en-US" dirty="0" smtClean="0"/>
              <a:t>2.0 serialization format file </a:t>
            </a:r>
            <a:r>
              <a:rPr lang="en-US" dirty="0" smtClean="0"/>
              <a:t>from/to </a:t>
            </a:r>
            <a:r>
              <a:rPr lang="en-US" dirty="0" smtClean="0"/>
              <a:t>Studio</a:t>
            </a:r>
            <a:r>
              <a:rPr lang="en-US" dirty="0" smtClean="0"/>
              <a:t>.</a:t>
            </a:r>
          </a:p>
          <a:p>
            <a:r>
              <a:rPr lang="en-US" dirty="0" smtClean="0"/>
              <a:t>Support node sequential looping on compound node. </a:t>
            </a:r>
            <a:endParaRPr lang="en-US" dirty="0" smtClean="0"/>
          </a:p>
          <a:p>
            <a:pPr lvl="1"/>
            <a:r>
              <a:rPr lang="en-US" dirty="0" smtClean="0"/>
              <a:t>Process definitions can </a:t>
            </a:r>
            <a:r>
              <a:rPr lang="en-US" dirty="0" smtClean="0"/>
              <a:t>use the node sequential looping function </a:t>
            </a:r>
            <a:r>
              <a:rPr lang="en-US" dirty="0" smtClean="0"/>
              <a:t>with </a:t>
            </a:r>
            <a:r>
              <a:rPr lang="en-US" dirty="0" smtClean="0"/>
              <a:t>compound </a:t>
            </a:r>
            <a:r>
              <a:rPr lang="en-US" dirty="0" smtClean="0"/>
              <a:t>nodes.  This allows a process to easily repeat an embedded </a:t>
            </a:r>
            <a:r>
              <a:rPr lang="en-US" dirty="0" err="1" smtClean="0"/>
              <a:t>subprocess</a:t>
            </a:r>
            <a:r>
              <a:rPr lang="en-US" dirty="0" smtClean="0"/>
              <a:t> a defined number of times.</a:t>
            </a:r>
            <a:endParaRPr lang="en-US" dirty="0" smtClean="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4-3"/>
  <p:tag name="VCTORDER" val="1"/>
</p:tagLst>
</file>

<file path=ppt/tags/tag10.xml><?xml version="1.0" encoding="utf-8"?>
<p:tagLst xmlns:a="http://schemas.openxmlformats.org/drawingml/2006/main" xmlns:r="http://schemas.openxmlformats.org/officeDocument/2006/relationships" xmlns:p="http://schemas.openxmlformats.org/presentationml/2006/main">
  <p:tag name="VCT-RADIUS" val="30"/>
</p:tagLst>
</file>

<file path=ppt/tags/tag11.xml><?xml version="1.0" encoding="utf-8"?>
<p:tagLst xmlns:a="http://schemas.openxmlformats.org/drawingml/2006/main" xmlns:r="http://schemas.openxmlformats.org/officeDocument/2006/relationships" xmlns:p="http://schemas.openxmlformats.org/presentationml/2006/main">
  <p:tag name="VCT-RADIUS" val="30"/>
</p:tagLst>
</file>

<file path=ppt/tags/tag12.xml><?xml version="1.0" encoding="utf-8"?>
<p:tagLst xmlns:a="http://schemas.openxmlformats.org/drawingml/2006/main" xmlns:r="http://schemas.openxmlformats.org/officeDocument/2006/relationships" xmlns:p="http://schemas.openxmlformats.org/presentationml/2006/main">
  <p:tag name="VCT-RADIUS" val="30"/>
</p:tagLst>
</file>

<file path=ppt/tags/tag13.xml><?xml version="1.0" encoding="utf-8"?>
<p:tagLst xmlns:a="http://schemas.openxmlformats.org/drawingml/2006/main" xmlns:r="http://schemas.openxmlformats.org/officeDocument/2006/relationships" xmlns:p="http://schemas.openxmlformats.org/presentationml/2006/main">
  <p:tag name="VCT-RADIUS" val="30"/>
</p:tagLst>
</file>

<file path=ppt/tags/tag14.xml><?xml version="1.0" encoding="utf-8"?>
<p:tagLst xmlns:a="http://schemas.openxmlformats.org/drawingml/2006/main" xmlns:r="http://schemas.openxmlformats.org/officeDocument/2006/relationships" xmlns:p="http://schemas.openxmlformats.org/presentationml/2006/main">
  <p:tag name="VCT-RADIUS" val="30"/>
</p:tagLst>
</file>

<file path=ppt/tags/tag15.xml><?xml version="1.0" encoding="utf-8"?>
<p:tagLst xmlns:a="http://schemas.openxmlformats.org/drawingml/2006/main" xmlns:r="http://schemas.openxmlformats.org/officeDocument/2006/relationships" xmlns:p="http://schemas.openxmlformats.org/presentationml/2006/main">
  <p:tag name="VCT-RADIUS" val="30"/>
</p:tagLst>
</file>

<file path=ppt/tags/tag16.xml><?xml version="1.0" encoding="utf-8"?>
<p:tagLst xmlns:a="http://schemas.openxmlformats.org/drawingml/2006/main" xmlns:r="http://schemas.openxmlformats.org/officeDocument/2006/relationships" xmlns:p="http://schemas.openxmlformats.org/presentationml/2006/main">
  <p:tag name="VCT-RADIUS" val="30"/>
</p:tagLst>
</file>

<file path=ppt/tags/tag17.xml><?xml version="1.0" encoding="utf-8"?>
<p:tagLst xmlns:a="http://schemas.openxmlformats.org/drawingml/2006/main" xmlns:r="http://schemas.openxmlformats.org/officeDocument/2006/relationships" xmlns:p="http://schemas.openxmlformats.org/presentationml/2006/main">
  <p:tag name="VCT-RADIUS" val="30"/>
</p:tagLst>
</file>

<file path=ppt/tags/tag18.xml><?xml version="1.0" encoding="utf-8"?>
<p:tagLst xmlns:a="http://schemas.openxmlformats.org/drawingml/2006/main" xmlns:r="http://schemas.openxmlformats.org/officeDocument/2006/relationships" xmlns:p="http://schemas.openxmlformats.org/presentationml/2006/main">
  <p:tag name="VCT-RADIUS" val="30"/>
</p:tagLst>
</file>

<file path=ppt/tags/tag19.xml><?xml version="1.0" encoding="utf-8"?>
<p:tagLst xmlns:a="http://schemas.openxmlformats.org/drawingml/2006/main" xmlns:r="http://schemas.openxmlformats.org/officeDocument/2006/relationships" xmlns:p="http://schemas.openxmlformats.org/presentationml/2006/main">
  <p:tag name="VCT-RADIUS" val="30"/>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20.xml><?xml version="1.0" encoding="utf-8"?>
<p:tagLst xmlns:a="http://schemas.openxmlformats.org/drawingml/2006/main" xmlns:r="http://schemas.openxmlformats.org/officeDocument/2006/relationships" xmlns:p="http://schemas.openxmlformats.org/presentationml/2006/main">
  <p:tag name="VCT-RADIUS" val="30"/>
</p:tagLst>
</file>

<file path=ppt/tags/tag21.xml><?xml version="1.0" encoding="utf-8"?>
<p:tagLst xmlns:a="http://schemas.openxmlformats.org/drawingml/2006/main" xmlns:r="http://schemas.openxmlformats.org/officeDocument/2006/relationships" xmlns:p="http://schemas.openxmlformats.org/presentationml/2006/main">
  <p:tag name="VCT-RADIUS" val="30"/>
</p:tagLst>
</file>

<file path=ppt/tags/tag22.xml><?xml version="1.0" encoding="utf-8"?>
<p:tagLst xmlns:a="http://schemas.openxmlformats.org/drawingml/2006/main" xmlns:r="http://schemas.openxmlformats.org/officeDocument/2006/relationships" xmlns:p="http://schemas.openxmlformats.org/presentationml/2006/main">
  <p:tag name="VCT-RADIUS" val="30"/>
</p:tagLst>
</file>

<file path=ppt/tags/tag23.xml><?xml version="1.0" encoding="utf-8"?>
<p:tagLst xmlns:a="http://schemas.openxmlformats.org/drawingml/2006/main" xmlns:r="http://schemas.openxmlformats.org/officeDocument/2006/relationships" xmlns:p="http://schemas.openxmlformats.org/presentationml/2006/main">
  <p:tag name="VCT-RADIUS" val="30"/>
</p:tagLst>
</file>

<file path=ppt/tags/tag24.xml><?xml version="1.0" encoding="utf-8"?>
<p:tagLst xmlns:a="http://schemas.openxmlformats.org/drawingml/2006/main" xmlns:r="http://schemas.openxmlformats.org/officeDocument/2006/relationships" xmlns:p="http://schemas.openxmlformats.org/presentationml/2006/main">
  <p:tag name="VCT-RADIUS" val="30"/>
</p:tagLst>
</file>

<file path=ppt/tags/tag25.xml><?xml version="1.0" encoding="utf-8"?>
<p:tagLst xmlns:a="http://schemas.openxmlformats.org/drawingml/2006/main" xmlns:r="http://schemas.openxmlformats.org/officeDocument/2006/relationships" xmlns:p="http://schemas.openxmlformats.org/presentationml/2006/main">
  <p:tag name="VCT-RADIUS" val="30"/>
</p:tagLst>
</file>

<file path=ppt/tags/tag3.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4.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5.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ags/tag6.xml><?xml version="1.0" encoding="utf-8"?>
<p:tagLst xmlns:a="http://schemas.openxmlformats.org/drawingml/2006/main" xmlns:r="http://schemas.openxmlformats.org/officeDocument/2006/relationships" xmlns:p="http://schemas.openxmlformats.org/presentationml/2006/main">
  <p:tag name="VCT-RADIUS" val="30"/>
</p:tagLst>
</file>

<file path=ppt/tags/tag7.xml><?xml version="1.0" encoding="utf-8"?>
<p:tagLst xmlns:a="http://schemas.openxmlformats.org/drawingml/2006/main" xmlns:r="http://schemas.openxmlformats.org/officeDocument/2006/relationships" xmlns:p="http://schemas.openxmlformats.org/presentationml/2006/main">
  <p:tag name="VCT-RADIUS" val="30"/>
</p:tagLst>
</file>

<file path=ppt/tags/tag8.xml><?xml version="1.0" encoding="utf-8"?>
<p:tagLst xmlns:a="http://schemas.openxmlformats.org/drawingml/2006/main" xmlns:r="http://schemas.openxmlformats.org/officeDocument/2006/relationships" xmlns:p="http://schemas.openxmlformats.org/presentationml/2006/main">
  <p:tag name="VCT-RADIUS" val="30"/>
</p:tagLst>
</file>

<file path=ppt/tags/tag9.xml><?xml version="1.0" encoding="utf-8"?>
<p:tagLst xmlns:a="http://schemas.openxmlformats.org/drawingml/2006/main" xmlns:r="http://schemas.openxmlformats.org/officeDocument/2006/relationships" xmlns:p="http://schemas.openxmlformats.org/presentationml/2006/main">
  <p:tag name="VCT-RADIUS" val="30"/>
</p:tagLst>
</file>

<file path=ppt/theme/theme1.xml><?xml version="1.0" encoding="utf-8"?>
<a:theme xmlns:a="http://schemas.openxmlformats.org/drawingml/2006/main" name="CustFacing">
  <a:themeElements>
    <a:clrScheme name="F_Tool_2_EN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EN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EN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_4-3_grey">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buClr>
            <a:schemeClr val="accent2"/>
          </a:buCl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CustFacing</Template>
  <TotalTime>40</TotalTime>
  <Words>654</Words>
  <Application>Microsoft Office PowerPoint</Application>
  <PresentationFormat>On-screen Show (4:3)</PresentationFormat>
  <Paragraphs>61</Paragraphs>
  <Slides>9</Slides>
  <Notes>1</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CustFacing</vt:lpstr>
      <vt:lpstr>Master_4-3_grey</vt:lpstr>
      <vt:lpstr>Interstage BPM  New Features Release 11.2.1</vt:lpstr>
      <vt:lpstr>Summary</vt:lpstr>
      <vt:lpstr>Overview</vt:lpstr>
      <vt:lpstr>Server Robustness</vt:lpstr>
      <vt:lpstr>Console UI and Performance</vt:lpstr>
      <vt:lpstr>Operability for Studio, including Debugging</vt:lpstr>
      <vt:lpstr>Extensions of the ModelAPI Capability</vt:lpstr>
      <vt:lpstr>Market Driven Enhancements</vt:lpstr>
      <vt:lpstr>Slide 9</vt:lpstr>
    </vt:vector>
  </TitlesOfParts>
  <Company>Fujitsu America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Interstage BPM  New Features Release 11.2.1</dc:title>
  <dc:creator>Keith Swenson</dc:creator>
  <cp:lastModifiedBy>Keith Swenson</cp:lastModifiedBy>
  <cp:revision>2</cp:revision>
  <dcterms:created xsi:type="dcterms:W3CDTF">2012-08-06T17:59:56Z</dcterms:created>
  <dcterms:modified xsi:type="dcterms:W3CDTF">2012-08-06T18:40:39Z</dcterms:modified>
</cp:coreProperties>
</file>